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63" r:id="rId7"/>
    <p:sldId id="279" r:id="rId8"/>
    <p:sldId id="278" r:id="rId9"/>
    <p:sldId id="265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</p:sldIdLst>
  <p:sldSz cx="12190413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BD00"/>
    <a:srgbClr val="F6F6F7"/>
    <a:srgbClr val="53565A"/>
    <a:srgbClr val="2C3235"/>
    <a:srgbClr val="A9A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0A1926-7D90-4CA6-BE31-B8C929FE9BB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2EEB5EC-5096-453C-8CA9-6B9E6C266E95}">
      <dgm:prSet phldrT="[Text]" custT="1"/>
      <dgm:spPr>
        <a:solidFill>
          <a:srgbClr val="8ABD00"/>
        </a:solidFill>
        <a:ln>
          <a:noFill/>
        </a:ln>
      </dgm:spPr>
      <dgm:t>
        <a:bodyPr/>
        <a:lstStyle/>
        <a:p>
          <a:r>
            <a:rPr lang="cs-CZ" sz="1000" noProof="0" dirty="0">
              <a:latin typeface="Montserrat" pitchFamily="2" charset="-18"/>
            </a:rPr>
            <a:t>Projektové řízení</a:t>
          </a:r>
        </a:p>
      </dgm:t>
    </dgm:pt>
    <dgm:pt modelId="{738D09DA-D272-4965-9679-D2B4A19B9DED}" type="parTrans" cxnId="{4FB56EDB-C526-415F-B2B4-4EC5F15DF173}">
      <dgm:prSet/>
      <dgm:spPr/>
      <dgm:t>
        <a:bodyPr/>
        <a:lstStyle/>
        <a:p>
          <a:endParaRPr lang="cs-CZ"/>
        </a:p>
      </dgm:t>
    </dgm:pt>
    <dgm:pt modelId="{8713CC6D-8145-41F0-BE8D-1EBD53E5D939}" type="sibTrans" cxnId="{4FB56EDB-C526-415F-B2B4-4EC5F15DF173}">
      <dgm:prSet/>
      <dgm:spPr>
        <a:ln>
          <a:solidFill>
            <a:srgbClr val="A9AAAC"/>
          </a:solidFill>
        </a:ln>
      </dgm:spPr>
      <dgm:t>
        <a:bodyPr/>
        <a:lstStyle/>
        <a:p>
          <a:endParaRPr lang="cs-CZ" sz="1000"/>
        </a:p>
      </dgm:t>
    </dgm:pt>
    <dgm:pt modelId="{95ACAE74-3318-43A0-9CF1-E5A44DA8B5B7}">
      <dgm:prSet phldrT="[Text]" custT="1"/>
      <dgm:spPr>
        <a:solidFill>
          <a:srgbClr val="2C3235"/>
        </a:solidFill>
        <a:ln>
          <a:noFill/>
        </a:ln>
      </dgm:spPr>
      <dgm:t>
        <a:bodyPr/>
        <a:lstStyle/>
        <a:p>
          <a:r>
            <a:rPr lang="cs-CZ" sz="1000" noProof="0" dirty="0">
              <a:latin typeface="Montserrat" pitchFamily="2" charset="-18"/>
            </a:rPr>
            <a:t>Vlastní technické zázemí a logistika</a:t>
          </a:r>
        </a:p>
      </dgm:t>
    </dgm:pt>
    <dgm:pt modelId="{064B3478-EEA0-4399-A36C-A038085BE95A}" type="parTrans" cxnId="{51BA6E2C-E45D-4872-967F-33C35E9E5130}">
      <dgm:prSet/>
      <dgm:spPr/>
      <dgm:t>
        <a:bodyPr/>
        <a:lstStyle/>
        <a:p>
          <a:endParaRPr lang="cs-CZ"/>
        </a:p>
      </dgm:t>
    </dgm:pt>
    <dgm:pt modelId="{5B34BBF4-6E4D-40D3-B136-BDA165FC67BE}" type="sibTrans" cxnId="{51BA6E2C-E45D-4872-967F-33C35E9E5130}">
      <dgm:prSet/>
      <dgm:spPr>
        <a:ln>
          <a:solidFill>
            <a:srgbClr val="A9AAAC"/>
          </a:solidFill>
        </a:ln>
      </dgm:spPr>
      <dgm:t>
        <a:bodyPr/>
        <a:lstStyle/>
        <a:p>
          <a:endParaRPr lang="cs-CZ" sz="1000"/>
        </a:p>
      </dgm:t>
    </dgm:pt>
    <dgm:pt modelId="{C3AF90C1-D88C-40ED-A756-CE53316328CB}">
      <dgm:prSet phldrT="[Text]" custT="1"/>
      <dgm:spPr>
        <a:solidFill>
          <a:srgbClr val="8ABD00"/>
        </a:solidFill>
        <a:ln>
          <a:noFill/>
        </a:ln>
      </dgm:spPr>
      <dgm:t>
        <a:bodyPr/>
        <a:lstStyle/>
        <a:p>
          <a:r>
            <a:rPr lang="cs-CZ" sz="1000" noProof="0" dirty="0">
              <a:latin typeface="Montserrat" pitchFamily="2" charset="-18"/>
            </a:rPr>
            <a:t>CAE / CAD</a:t>
          </a:r>
        </a:p>
      </dgm:t>
    </dgm:pt>
    <dgm:pt modelId="{2AB0D762-6CA9-4C29-A3ED-836BD3CC437A}" type="parTrans" cxnId="{C4C8DA88-8AF4-49BC-944C-6E7CE6A53726}">
      <dgm:prSet/>
      <dgm:spPr/>
      <dgm:t>
        <a:bodyPr/>
        <a:lstStyle/>
        <a:p>
          <a:endParaRPr lang="cs-CZ"/>
        </a:p>
      </dgm:t>
    </dgm:pt>
    <dgm:pt modelId="{DFF93CBB-073F-4094-800E-CE685A68281D}" type="sibTrans" cxnId="{C4C8DA88-8AF4-49BC-944C-6E7CE6A53726}">
      <dgm:prSet/>
      <dgm:spPr>
        <a:ln>
          <a:solidFill>
            <a:srgbClr val="A9AAAC"/>
          </a:solidFill>
        </a:ln>
      </dgm:spPr>
      <dgm:t>
        <a:bodyPr/>
        <a:lstStyle/>
        <a:p>
          <a:endParaRPr lang="cs-CZ" sz="1000"/>
        </a:p>
      </dgm:t>
    </dgm:pt>
    <dgm:pt modelId="{309FE500-2B57-444C-9702-DD1FC1BC461C}">
      <dgm:prSet phldrT="[Text]" custT="1"/>
      <dgm:spPr>
        <a:solidFill>
          <a:srgbClr val="2C3235"/>
        </a:solidFill>
        <a:ln>
          <a:noFill/>
        </a:ln>
      </dgm:spPr>
      <dgm:t>
        <a:bodyPr/>
        <a:lstStyle/>
        <a:p>
          <a:r>
            <a:rPr lang="cs-CZ" sz="1000" noProof="0" dirty="0">
              <a:latin typeface="Montserrat" pitchFamily="2" charset="-18"/>
            </a:rPr>
            <a:t>Stavba, Zástavba, Servis</a:t>
          </a:r>
        </a:p>
      </dgm:t>
    </dgm:pt>
    <dgm:pt modelId="{E5E0D1ED-BE93-4339-A271-4BFCD2913465}" type="parTrans" cxnId="{51C5963A-A287-460D-ABDB-1DFE3A06EDA9}">
      <dgm:prSet/>
      <dgm:spPr/>
      <dgm:t>
        <a:bodyPr/>
        <a:lstStyle/>
        <a:p>
          <a:endParaRPr lang="cs-CZ"/>
        </a:p>
      </dgm:t>
    </dgm:pt>
    <dgm:pt modelId="{A5E29D35-8008-4E7E-A7E3-404F19D892A4}" type="sibTrans" cxnId="{51C5963A-A287-460D-ABDB-1DFE3A06EDA9}">
      <dgm:prSet/>
      <dgm:spPr>
        <a:ln>
          <a:solidFill>
            <a:srgbClr val="A9AAAC"/>
          </a:solidFill>
        </a:ln>
      </dgm:spPr>
      <dgm:t>
        <a:bodyPr/>
        <a:lstStyle/>
        <a:p>
          <a:endParaRPr lang="cs-CZ" sz="1000"/>
        </a:p>
      </dgm:t>
    </dgm:pt>
    <dgm:pt modelId="{F776DC72-A016-4903-A9AE-C75D19AB223B}">
      <dgm:prSet custT="1"/>
      <dgm:spPr>
        <a:solidFill>
          <a:srgbClr val="8ABD00"/>
        </a:solidFill>
        <a:ln>
          <a:noFill/>
        </a:ln>
      </dgm:spPr>
      <dgm:t>
        <a:bodyPr/>
        <a:lstStyle/>
        <a:p>
          <a:r>
            <a:rPr lang="cs-CZ" sz="1000" noProof="0" dirty="0">
              <a:latin typeface="Montserrat" pitchFamily="2" charset="-18"/>
            </a:rPr>
            <a:t>Laboratorní testy</a:t>
          </a:r>
          <a:endParaRPr lang="cs-CZ" sz="1000" noProof="0" dirty="0"/>
        </a:p>
      </dgm:t>
    </dgm:pt>
    <dgm:pt modelId="{58FFC00C-E796-43B2-8B95-9B4966FDCAD3}" type="parTrans" cxnId="{B8F43437-6DB3-4BFC-A9ED-8C5AA074DEEC}">
      <dgm:prSet/>
      <dgm:spPr/>
      <dgm:t>
        <a:bodyPr/>
        <a:lstStyle/>
        <a:p>
          <a:endParaRPr lang="cs-CZ"/>
        </a:p>
      </dgm:t>
    </dgm:pt>
    <dgm:pt modelId="{645DD02B-CD7F-4597-B39C-8E59E48CDDF4}" type="sibTrans" cxnId="{B8F43437-6DB3-4BFC-A9ED-8C5AA074DEEC}">
      <dgm:prSet/>
      <dgm:spPr>
        <a:ln>
          <a:solidFill>
            <a:srgbClr val="A9AAAC"/>
          </a:solidFill>
        </a:ln>
      </dgm:spPr>
      <dgm:t>
        <a:bodyPr/>
        <a:lstStyle/>
        <a:p>
          <a:endParaRPr lang="cs-CZ" sz="1000"/>
        </a:p>
      </dgm:t>
    </dgm:pt>
    <dgm:pt modelId="{6F1F1642-80B9-4A30-8D79-3FC1B026A647}">
      <dgm:prSet phldrT="[Text]" custT="1"/>
      <dgm:spPr>
        <a:solidFill>
          <a:srgbClr val="2C3235"/>
        </a:solidFill>
        <a:ln>
          <a:noFill/>
        </a:ln>
      </dgm:spPr>
      <dgm:t>
        <a:bodyPr/>
        <a:lstStyle/>
        <a:p>
          <a:r>
            <a:rPr lang="cs-CZ" sz="1000" noProof="0" dirty="0">
              <a:latin typeface="Montserrat" pitchFamily="2" charset="-18"/>
            </a:rPr>
            <a:t>Polygon</a:t>
          </a:r>
        </a:p>
      </dgm:t>
    </dgm:pt>
    <dgm:pt modelId="{41295CFF-DE54-4A76-A265-F86A64E9FE98}" type="parTrans" cxnId="{7D28640D-888B-49FE-923E-1FA3369E170B}">
      <dgm:prSet/>
      <dgm:spPr/>
      <dgm:t>
        <a:bodyPr/>
        <a:lstStyle/>
        <a:p>
          <a:endParaRPr lang="cs-CZ"/>
        </a:p>
      </dgm:t>
    </dgm:pt>
    <dgm:pt modelId="{8A5E3942-B1D3-4C5B-B1E0-3BE976C480D3}" type="sibTrans" cxnId="{7D28640D-888B-49FE-923E-1FA3369E170B}">
      <dgm:prSet/>
      <dgm:spPr>
        <a:ln>
          <a:solidFill>
            <a:srgbClr val="A9AAAC"/>
          </a:solidFill>
        </a:ln>
      </dgm:spPr>
      <dgm:t>
        <a:bodyPr/>
        <a:lstStyle/>
        <a:p>
          <a:endParaRPr lang="cs-CZ" sz="1000"/>
        </a:p>
      </dgm:t>
    </dgm:pt>
    <dgm:pt modelId="{6E96CFE4-AF64-4ADA-B919-705E9CF7CFEE}">
      <dgm:prSet custT="1"/>
      <dgm:spPr>
        <a:solidFill>
          <a:srgbClr val="8ABD00"/>
        </a:solidFill>
        <a:ln>
          <a:noFill/>
        </a:ln>
      </dgm:spPr>
      <dgm:t>
        <a:bodyPr/>
        <a:lstStyle/>
        <a:p>
          <a:r>
            <a:rPr lang="cs-CZ" sz="1000" noProof="0" dirty="0">
              <a:latin typeface="Montserrat" pitchFamily="2" charset="-18"/>
            </a:rPr>
            <a:t>Jízdní testy a měření - Svět</a:t>
          </a:r>
        </a:p>
      </dgm:t>
    </dgm:pt>
    <dgm:pt modelId="{B7B2F3FB-781B-42DA-A715-72FCCA3545A8}" type="parTrans" cxnId="{E3F504E8-74DF-4032-A79E-8F67E71A5C71}">
      <dgm:prSet/>
      <dgm:spPr/>
      <dgm:t>
        <a:bodyPr/>
        <a:lstStyle/>
        <a:p>
          <a:endParaRPr lang="cs-CZ"/>
        </a:p>
      </dgm:t>
    </dgm:pt>
    <dgm:pt modelId="{D50550F3-5E6B-47B3-9A17-2E233E2DD186}" type="sibTrans" cxnId="{E3F504E8-74DF-4032-A79E-8F67E71A5C71}">
      <dgm:prSet/>
      <dgm:spPr>
        <a:ln>
          <a:solidFill>
            <a:srgbClr val="A9AAAC"/>
          </a:solidFill>
        </a:ln>
      </dgm:spPr>
      <dgm:t>
        <a:bodyPr/>
        <a:lstStyle/>
        <a:p>
          <a:endParaRPr lang="cs-CZ" sz="1000"/>
        </a:p>
      </dgm:t>
    </dgm:pt>
    <dgm:pt modelId="{8FC50CE5-1E11-4E53-8D44-07E1A30F1FCE}">
      <dgm:prSet custT="1"/>
      <dgm:spPr>
        <a:solidFill>
          <a:srgbClr val="2C3235"/>
        </a:solidFill>
        <a:ln>
          <a:noFill/>
        </a:ln>
      </dgm:spPr>
      <dgm:t>
        <a:bodyPr/>
        <a:lstStyle/>
        <a:p>
          <a:r>
            <a:rPr lang="cs-CZ" sz="1000" noProof="0" dirty="0" err="1">
              <a:latin typeface="Montserrat" pitchFamily="2" charset="-18"/>
            </a:rPr>
            <a:t>Engineering</a:t>
          </a:r>
          <a:r>
            <a:rPr lang="cs-CZ" sz="1000" noProof="0" dirty="0">
              <a:latin typeface="Montserrat" pitchFamily="2" charset="-18"/>
            </a:rPr>
            <a:t>, doprovod zkoušek</a:t>
          </a:r>
        </a:p>
      </dgm:t>
    </dgm:pt>
    <dgm:pt modelId="{312517A0-BECD-4B9D-AD64-0B9C2581B16A}" type="parTrans" cxnId="{629C5495-06BB-439E-BDBC-4A04089AB2D3}">
      <dgm:prSet/>
      <dgm:spPr/>
      <dgm:t>
        <a:bodyPr/>
        <a:lstStyle/>
        <a:p>
          <a:endParaRPr lang="cs-CZ"/>
        </a:p>
      </dgm:t>
    </dgm:pt>
    <dgm:pt modelId="{647DB96C-F965-46F0-A726-3FB9A96ACF89}" type="sibTrans" cxnId="{629C5495-06BB-439E-BDBC-4A04089AB2D3}">
      <dgm:prSet/>
      <dgm:spPr>
        <a:ln>
          <a:solidFill>
            <a:srgbClr val="A9AAAC"/>
          </a:solidFill>
        </a:ln>
      </dgm:spPr>
      <dgm:t>
        <a:bodyPr/>
        <a:lstStyle/>
        <a:p>
          <a:endParaRPr lang="cs-CZ" sz="1000"/>
        </a:p>
      </dgm:t>
    </dgm:pt>
    <dgm:pt modelId="{4FCCD68B-EE05-4965-AEF0-783DCEABB33E}">
      <dgm:prSet custT="1"/>
      <dgm:spPr>
        <a:solidFill>
          <a:srgbClr val="8ABD00"/>
        </a:solidFill>
        <a:ln>
          <a:noFill/>
        </a:ln>
      </dgm:spPr>
      <dgm:t>
        <a:bodyPr/>
        <a:lstStyle/>
        <a:p>
          <a:r>
            <a:rPr lang="cs-CZ" sz="1000" noProof="0" dirty="0">
              <a:latin typeface="Montserrat" pitchFamily="2" charset="-18"/>
            </a:rPr>
            <a:t>3D měrové centrum</a:t>
          </a:r>
        </a:p>
      </dgm:t>
    </dgm:pt>
    <dgm:pt modelId="{63714C27-950E-4DB1-A84F-E8EAC8C9695B}" type="parTrans" cxnId="{C6F60255-0AA7-4E81-BCC2-0B23F7128F3A}">
      <dgm:prSet/>
      <dgm:spPr/>
      <dgm:t>
        <a:bodyPr/>
        <a:lstStyle/>
        <a:p>
          <a:endParaRPr lang="cs-CZ"/>
        </a:p>
      </dgm:t>
    </dgm:pt>
    <dgm:pt modelId="{2FDCD61B-67E1-426F-B5C4-6B8B35E4FC3C}" type="sibTrans" cxnId="{C6F60255-0AA7-4E81-BCC2-0B23F7128F3A}">
      <dgm:prSet/>
      <dgm:spPr>
        <a:ln>
          <a:solidFill>
            <a:srgbClr val="A9AAAC"/>
          </a:solidFill>
        </a:ln>
      </dgm:spPr>
      <dgm:t>
        <a:bodyPr/>
        <a:lstStyle/>
        <a:p>
          <a:endParaRPr lang="cs-CZ" sz="1000"/>
        </a:p>
      </dgm:t>
    </dgm:pt>
    <dgm:pt modelId="{0D1155C3-C206-423D-B98B-99ACA6914F14}">
      <dgm:prSet custT="1"/>
      <dgm:spPr>
        <a:solidFill>
          <a:srgbClr val="2C3235"/>
        </a:solidFill>
        <a:ln>
          <a:noFill/>
        </a:ln>
      </dgm:spPr>
      <dgm:t>
        <a:bodyPr/>
        <a:lstStyle/>
        <a:p>
          <a:r>
            <a:rPr lang="cs-CZ" sz="1000" noProof="0" dirty="0">
              <a:latin typeface="Montserrat" pitchFamily="2" charset="-18"/>
            </a:rPr>
            <a:t>Analýza po testech</a:t>
          </a:r>
        </a:p>
      </dgm:t>
    </dgm:pt>
    <dgm:pt modelId="{48E3A853-8198-485D-821F-A3288F30EBE5}" type="parTrans" cxnId="{641DB351-C5D5-4D2A-B605-67E1704FBFB2}">
      <dgm:prSet/>
      <dgm:spPr/>
      <dgm:t>
        <a:bodyPr/>
        <a:lstStyle/>
        <a:p>
          <a:endParaRPr lang="cs-CZ"/>
        </a:p>
      </dgm:t>
    </dgm:pt>
    <dgm:pt modelId="{78A0247E-5AE0-4A1C-92B0-DFFEB2A0DD32}" type="sibTrans" cxnId="{641DB351-C5D5-4D2A-B605-67E1704FBFB2}">
      <dgm:prSet/>
      <dgm:spPr>
        <a:ln>
          <a:solidFill>
            <a:srgbClr val="A9AAAC"/>
          </a:solidFill>
        </a:ln>
      </dgm:spPr>
      <dgm:t>
        <a:bodyPr/>
        <a:lstStyle/>
        <a:p>
          <a:endParaRPr lang="cs-CZ" sz="1000"/>
        </a:p>
      </dgm:t>
    </dgm:pt>
    <dgm:pt modelId="{80EB395F-1B37-44D4-B023-AE3B9F8BFCAC}">
      <dgm:prSet custT="1"/>
      <dgm:spPr>
        <a:solidFill>
          <a:srgbClr val="8ABD00"/>
        </a:solidFill>
        <a:ln>
          <a:noFill/>
        </a:ln>
      </dgm:spPr>
      <dgm:t>
        <a:bodyPr/>
        <a:lstStyle/>
        <a:p>
          <a:r>
            <a:rPr lang="cs-CZ" sz="1000" noProof="0" dirty="0">
              <a:latin typeface="Montserrat" pitchFamily="2" charset="-18"/>
            </a:rPr>
            <a:t>Optimalizace</a:t>
          </a:r>
        </a:p>
      </dgm:t>
    </dgm:pt>
    <dgm:pt modelId="{215BD856-C337-4B57-9C90-0D752AA5713B}" type="parTrans" cxnId="{AB8A1CF9-FCF2-4EF4-996E-2D3A4361AD80}">
      <dgm:prSet/>
      <dgm:spPr/>
      <dgm:t>
        <a:bodyPr/>
        <a:lstStyle/>
        <a:p>
          <a:endParaRPr lang="cs-CZ"/>
        </a:p>
      </dgm:t>
    </dgm:pt>
    <dgm:pt modelId="{CAE343C8-3AE1-4B4A-A541-2CA38913A319}" type="sibTrans" cxnId="{AB8A1CF9-FCF2-4EF4-996E-2D3A4361AD80}">
      <dgm:prSet/>
      <dgm:spPr>
        <a:ln>
          <a:solidFill>
            <a:srgbClr val="A9AAAC"/>
          </a:solidFill>
        </a:ln>
      </dgm:spPr>
      <dgm:t>
        <a:bodyPr/>
        <a:lstStyle/>
        <a:p>
          <a:endParaRPr lang="cs-CZ" sz="1000"/>
        </a:p>
      </dgm:t>
    </dgm:pt>
    <dgm:pt modelId="{CA01BCF4-BC4A-4BDE-8E2B-050503A2231E}">
      <dgm:prSet custT="1"/>
      <dgm:spPr>
        <a:solidFill>
          <a:srgbClr val="2C3235"/>
        </a:solidFill>
        <a:ln>
          <a:noFill/>
        </a:ln>
      </dgm:spPr>
      <dgm:t>
        <a:bodyPr/>
        <a:lstStyle/>
        <a:p>
          <a:r>
            <a:rPr lang="cs-CZ" sz="1000" noProof="0" dirty="0">
              <a:latin typeface="Montserrat" pitchFamily="2" charset="-18"/>
            </a:rPr>
            <a:t>Dokumentace a Certifikace</a:t>
          </a:r>
        </a:p>
      </dgm:t>
    </dgm:pt>
    <dgm:pt modelId="{B758ED30-A6EA-40A2-A55B-6862CFDF90C0}" type="parTrans" cxnId="{DB6E7E5C-FA7F-4350-9863-48153CDEE01D}">
      <dgm:prSet/>
      <dgm:spPr/>
      <dgm:t>
        <a:bodyPr/>
        <a:lstStyle/>
        <a:p>
          <a:endParaRPr lang="cs-CZ"/>
        </a:p>
      </dgm:t>
    </dgm:pt>
    <dgm:pt modelId="{850C7FAE-F9ED-4491-98A1-33EDCB350212}" type="sibTrans" cxnId="{DB6E7E5C-FA7F-4350-9863-48153CDEE01D}">
      <dgm:prSet/>
      <dgm:spPr>
        <a:ln>
          <a:solidFill>
            <a:srgbClr val="A9AAAC"/>
          </a:solidFill>
        </a:ln>
      </dgm:spPr>
      <dgm:t>
        <a:bodyPr/>
        <a:lstStyle/>
        <a:p>
          <a:endParaRPr lang="cs-CZ" sz="1000"/>
        </a:p>
      </dgm:t>
    </dgm:pt>
    <dgm:pt modelId="{6247CD3A-C6D8-4D0B-A903-F96B6635BED2}" type="pres">
      <dgm:prSet presAssocID="{620A1926-7D90-4CA6-BE31-B8C929FE9BB8}" presName="cycle" presStyleCnt="0">
        <dgm:presLayoutVars>
          <dgm:dir/>
          <dgm:resizeHandles val="exact"/>
        </dgm:presLayoutVars>
      </dgm:prSet>
      <dgm:spPr/>
    </dgm:pt>
    <dgm:pt modelId="{E8FDDF8C-3A9C-4BE5-AA51-0B6F2ADF28D9}" type="pres">
      <dgm:prSet presAssocID="{52EEB5EC-5096-453C-8CA9-6B9E6C266E95}" presName="node" presStyleLbl="node1" presStyleIdx="0" presStyleCnt="12" custScaleX="131411">
        <dgm:presLayoutVars>
          <dgm:bulletEnabled val="1"/>
        </dgm:presLayoutVars>
      </dgm:prSet>
      <dgm:spPr>
        <a:prstGeom prst="rect">
          <a:avLst/>
        </a:prstGeom>
      </dgm:spPr>
    </dgm:pt>
    <dgm:pt modelId="{82783275-C823-46B4-B535-592093BED848}" type="pres">
      <dgm:prSet presAssocID="{52EEB5EC-5096-453C-8CA9-6B9E6C266E95}" presName="spNode" presStyleCnt="0"/>
      <dgm:spPr/>
    </dgm:pt>
    <dgm:pt modelId="{3627E341-9E17-4C40-9D00-CE4CF206242C}" type="pres">
      <dgm:prSet presAssocID="{8713CC6D-8145-41F0-BE8D-1EBD53E5D939}" presName="sibTrans" presStyleLbl="sibTrans1D1" presStyleIdx="0" presStyleCnt="12" custScaleX="2000000"/>
      <dgm:spPr/>
    </dgm:pt>
    <dgm:pt modelId="{656171D8-FB7D-4177-80BE-646810A2E0E5}" type="pres">
      <dgm:prSet presAssocID="{95ACAE74-3318-43A0-9CF1-E5A44DA8B5B7}" presName="node" presStyleLbl="node1" presStyleIdx="1" presStyleCnt="12" custScaleX="178172">
        <dgm:presLayoutVars>
          <dgm:bulletEnabled val="1"/>
        </dgm:presLayoutVars>
      </dgm:prSet>
      <dgm:spPr>
        <a:prstGeom prst="rect">
          <a:avLst/>
        </a:prstGeom>
      </dgm:spPr>
    </dgm:pt>
    <dgm:pt modelId="{2082CDE6-4CE0-49C1-8549-CA601B7282FD}" type="pres">
      <dgm:prSet presAssocID="{95ACAE74-3318-43A0-9CF1-E5A44DA8B5B7}" presName="spNode" presStyleCnt="0"/>
      <dgm:spPr/>
    </dgm:pt>
    <dgm:pt modelId="{52778B25-90EC-4D8D-A2B1-8BC3FD548B6B}" type="pres">
      <dgm:prSet presAssocID="{5B34BBF4-6E4D-40D3-B136-BDA165FC67BE}" presName="sibTrans" presStyleLbl="sibTrans1D1" presStyleIdx="1" presStyleCnt="12" custScaleX="2000000"/>
      <dgm:spPr/>
    </dgm:pt>
    <dgm:pt modelId="{747779B1-933F-483B-9020-4BE88A66B675}" type="pres">
      <dgm:prSet presAssocID="{C3AF90C1-D88C-40ED-A756-CE53316328CB}" presName="node" presStyleLbl="node1" presStyleIdx="2" presStyleCnt="12" custScaleX="131411">
        <dgm:presLayoutVars>
          <dgm:bulletEnabled val="1"/>
        </dgm:presLayoutVars>
      </dgm:prSet>
      <dgm:spPr>
        <a:prstGeom prst="rect">
          <a:avLst/>
        </a:prstGeom>
      </dgm:spPr>
    </dgm:pt>
    <dgm:pt modelId="{6DCB5E4B-D097-42FB-8E05-F1A0B213C201}" type="pres">
      <dgm:prSet presAssocID="{C3AF90C1-D88C-40ED-A756-CE53316328CB}" presName="spNode" presStyleCnt="0"/>
      <dgm:spPr/>
    </dgm:pt>
    <dgm:pt modelId="{42DE8D9E-FB98-47A3-8218-4D9EA0687435}" type="pres">
      <dgm:prSet presAssocID="{DFF93CBB-073F-4094-800E-CE685A68281D}" presName="sibTrans" presStyleLbl="sibTrans1D1" presStyleIdx="2" presStyleCnt="12" custScaleX="2000000"/>
      <dgm:spPr/>
    </dgm:pt>
    <dgm:pt modelId="{61C86767-5B87-417D-993F-64196168E5B1}" type="pres">
      <dgm:prSet presAssocID="{309FE500-2B57-444C-9702-DD1FC1BC461C}" presName="node" presStyleLbl="node1" presStyleIdx="3" presStyleCnt="12" custScaleX="131411">
        <dgm:presLayoutVars>
          <dgm:bulletEnabled val="1"/>
        </dgm:presLayoutVars>
      </dgm:prSet>
      <dgm:spPr>
        <a:prstGeom prst="rect">
          <a:avLst/>
        </a:prstGeom>
      </dgm:spPr>
    </dgm:pt>
    <dgm:pt modelId="{F9D7EEAA-06F6-475E-ABFB-B31AD4F19D51}" type="pres">
      <dgm:prSet presAssocID="{309FE500-2B57-444C-9702-DD1FC1BC461C}" presName="spNode" presStyleCnt="0"/>
      <dgm:spPr/>
    </dgm:pt>
    <dgm:pt modelId="{BB2E2799-49D9-4079-8149-8BC9C977A20B}" type="pres">
      <dgm:prSet presAssocID="{A5E29D35-8008-4E7E-A7E3-404F19D892A4}" presName="sibTrans" presStyleLbl="sibTrans1D1" presStyleIdx="3" presStyleCnt="12" custScaleX="2000000"/>
      <dgm:spPr/>
    </dgm:pt>
    <dgm:pt modelId="{8236E874-9D0E-45A8-B603-1206127DA73C}" type="pres">
      <dgm:prSet presAssocID="{F776DC72-A016-4903-A9AE-C75D19AB223B}" presName="node" presStyleLbl="node1" presStyleIdx="4" presStyleCnt="12" custScaleX="148155">
        <dgm:presLayoutVars>
          <dgm:bulletEnabled val="1"/>
        </dgm:presLayoutVars>
      </dgm:prSet>
      <dgm:spPr>
        <a:prstGeom prst="rect">
          <a:avLst/>
        </a:prstGeom>
      </dgm:spPr>
    </dgm:pt>
    <dgm:pt modelId="{92A5F3C3-B628-4511-86CA-BF28EA0A8A9F}" type="pres">
      <dgm:prSet presAssocID="{F776DC72-A016-4903-A9AE-C75D19AB223B}" presName="spNode" presStyleCnt="0"/>
      <dgm:spPr/>
    </dgm:pt>
    <dgm:pt modelId="{F0713032-CB1E-43EE-B959-A2710050D9E6}" type="pres">
      <dgm:prSet presAssocID="{645DD02B-CD7F-4597-B39C-8E59E48CDDF4}" presName="sibTrans" presStyleLbl="sibTrans1D1" presStyleIdx="4" presStyleCnt="12" custScaleX="2000000"/>
      <dgm:spPr/>
    </dgm:pt>
    <dgm:pt modelId="{59EC520B-CDC8-43DF-92F7-6BFFBA38FD70}" type="pres">
      <dgm:prSet presAssocID="{6F1F1642-80B9-4A30-8D79-3FC1B026A647}" presName="node" presStyleLbl="node1" presStyleIdx="5" presStyleCnt="12" custScaleX="131411">
        <dgm:presLayoutVars>
          <dgm:bulletEnabled val="1"/>
        </dgm:presLayoutVars>
      </dgm:prSet>
      <dgm:spPr>
        <a:prstGeom prst="rect">
          <a:avLst/>
        </a:prstGeom>
      </dgm:spPr>
    </dgm:pt>
    <dgm:pt modelId="{65BEBD99-B268-4C06-B239-5D95159508F8}" type="pres">
      <dgm:prSet presAssocID="{6F1F1642-80B9-4A30-8D79-3FC1B026A647}" presName="spNode" presStyleCnt="0"/>
      <dgm:spPr/>
    </dgm:pt>
    <dgm:pt modelId="{DB2C099C-98A4-42F8-9BE6-0131DF548842}" type="pres">
      <dgm:prSet presAssocID="{8A5E3942-B1D3-4C5B-B1E0-3BE976C480D3}" presName="sibTrans" presStyleLbl="sibTrans1D1" presStyleIdx="5" presStyleCnt="12" custScaleX="2000000"/>
      <dgm:spPr/>
    </dgm:pt>
    <dgm:pt modelId="{2F6C87BB-4484-4978-B9D9-150E9A338F17}" type="pres">
      <dgm:prSet presAssocID="{6E96CFE4-AF64-4ADA-B919-705E9CF7CFEE}" presName="node" presStyleLbl="node1" presStyleIdx="6" presStyleCnt="12" custScaleX="131411">
        <dgm:presLayoutVars>
          <dgm:bulletEnabled val="1"/>
        </dgm:presLayoutVars>
      </dgm:prSet>
      <dgm:spPr>
        <a:prstGeom prst="rect">
          <a:avLst/>
        </a:prstGeom>
      </dgm:spPr>
    </dgm:pt>
    <dgm:pt modelId="{B6A8E02A-C462-440E-8F59-80CDFD952F79}" type="pres">
      <dgm:prSet presAssocID="{6E96CFE4-AF64-4ADA-B919-705E9CF7CFEE}" presName="spNode" presStyleCnt="0"/>
      <dgm:spPr/>
    </dgm:pt>
    <dgm:pt modelId="{4BEB9114-B1E8-4263-A039-99BA7733F5FE}" type="pres">
      <dgm:prSet presAssocID="{D50550F3-5E6B-47B3-9A17-2E233E2DD186}" presName="sibTrans" presStyleLbl="sibTrans1D1" presStyleIdx="6" presStyleCnt="12" custScaleX="2000000"/>
      <dgm:spPr/>
    </dgm:pt>
    <dgm:pt modelId="{7B40EA1A-3E67-4924-8D40-E100BEB6551A}" type="pres">
      <dgm:prSet presAssocID="{8FC50CE5-1E11-4E53-8D44-07E1A30F1FCE}" presName="node" presStyleLbl="node1" presStyleIdx="7" presStyleCnt="12" custScaleX="152427">
        <dgm:presLayoutVars>
          <dgm:bulletEnabled val="1"/>
        </dgm:presLayoutVars>
      </dgm:prSet>
      <dgm:spPr>
        <a:prstGeom prst="rect">
          <a:avLst/>
        </a:prstGeom>
      </dgm:spPr>
    </dgm:pt>
    <dgm:pt modelId="{0827C833-2248-4A22-BF43-1CEEEB9C6D28}" type="pres">
      <dgm:prSet presAssocID="{8FC50CE5-1E11-4E53-8D44-07E1A30F1FCE}" presName="spNode" presStyleCnt="0"/>
      <dgm:spPr/>
    </dgm:pt>
    <dgm:pt modelId="{2862A061-E0AA-4F4E-999F-C8AD1877E178}" type="pres">
      <dgm:prSet presAssocID="{647DB96C-F965-46F0-A726-3FB9A96ACF89}" presName="sibTrans" presStyleLbl="sibTrans1D1" presStyleIdx="7" presStyleCnt="12" custScaleX="2000000"/>
      <dgm:spPr/>
    </dgm:pt>
    <dgm:pt modelId="{E504A29C-86A2-4422-A9CC-513B3133CC36}" type="pres">
      <dgm:prSet presAssocID="{4FCCD68B-EE05-4965-AEF0-783DCEABB33E}" presName="node" presStyleLbl="node1" presStyleIdx="8" presStyleCnt="12" custScaleX="131411">
        <dgm:presLayoutVars>
          <dgm:bulletEnabled val="1"/>
        </dgm:presLayoutVars>
      </dgm:prSet>
      <dgm:spPr>
        <a:prstGeom prst="rect">
          <a:avLst/>
        </a:prstGeom>
      </dgm:spPr>
    </dgm:pt>
    <dgm:pt modelId="{5CF33EBD-6AAA-4E22-B8D6-C28E4EC16541}" type="pres">
      <dgm:prSet presAssocID="{4FCCD68B-EE05-4965-AEF0-783DCEABB33E}" presName="spNode" presStyleCnt="0"/>
      <dgm:spPr/>
    </dgm:pt>
    <dgm:pt modelId="{1AFDA619-FB63-42DC-A071-ED35C73159D1}" type="pres">
      <dgm:prSet presAssocID="{2FDCD61B-67E1-426F-B5C4-6B8B35E4FC3C}" presName="sibTrans" presStyleLbl="sibTrans1D1" presStyleIdx="8" presStyleCnt="12" custScaleX="2000000"/>
      <dgm:spPr/>
    </dgm:pt>
    <dgm:pt modelId="{EFEEA79F-C4FB-4714-B627-A8A66E3A7E70}" type="pres">
      <dgm:prSet presAssocID="{0D1155C3-C206-423D-B98B-99ACA6914F14}" presName="node" presStyleLbl="node1" presStyleIdx="9" presStyleCnt="12" custScaleX="131411">
        <dgm:presLayoutVars>
          <dgm:bulletEnabled val="1"/>
        </dgm:presLayoutVars>
      </dgm:prSet>
      <dgm:spPr>
        <a:prstGeom prst="rect">
          <a:avLst/>
        </a:prstGeom>
      </dgm:spPr>
    </dgm:pt>
    <dgm:pt modelId="{B4577230-956B-4283-905D-0A724F30D50C}" type="pres">
      <dgm:prSet presAssocID="{0D1155C3-C206-423D-B98B-99ACA6914F14}" presName="spNode" presStyleCnt="0"/>
      <dgm:spPr/>
    </dgm:pt>
    <dgm:pt modelId="{6A51F56E-F9BD-49A0-9A08-3EB33F3E4FE2}" type="pres">
      <dgm:prSet presAssocID="{78A0247E-5AE0-4A1C-92B0-DFFEB2A0DD32}" presName="sibTrans" presStyleLbl="sibTrans1D1" presStyleIdx="9" presStyleCnt="12" custScaleX="2000000"/>
      <dgm:spPr/>
    </dgm:pt>
    <dgm:pt modelId="{6F41CC1D-B6E9-4D91-BCEA-C138C3BA6188}" type="pres">
      <dgm:prSet presAssocID="{80EB395F-1B37-44D4-B023-AE3B9F8BFCAC}" presName="node" presStyleLbl="node1" presStyleIdx="10" presStyleCnt="12" custScaleX="131411">
        <dgm:presLayoutVars>
          <dgm:bulletEnabled val="1"/>
        </dgm:presLayoutVars>
      </dgm:prSet>
      <dgm:spPr>
        <a:prstGeom prst="rect">
          <a:avLst/>
        </a:prstGeom>
      </dgm:spPr>
    </dgm:pt>
    <dgm:pt modelId="{1D593E05-8B3A-4236-B21E-096A1AD40971}" type="pres">
      <dgm:prSet presAssocID="{80EB395F-1B37-44D4-B023-AE3B9F8BFCAC}" presName="spNode" presStyleCnt="0"/>
      <dgm:spPr/>
    </dgm:pt>
    <dgm:pt modelId="{DDF7719C-B51F-4972-A377-6DA4E1C4EDAB}" type="pres">
      <dgm:prSet presAssocID="{CAE343C8-3AE1-4B4A-A541-2CA38913A319}" presName="sibTrans" presStyleLbl="sibTrans1D1" presStyleIdx="10" presStyleCnt="12" custScaleX="2000000"/>
      <dgm:spPr/>
    </dgm:pt>
    <dgm:pt modelId="{B6C71E9F-E791-4B8A-9829-70B33467B798}" type="pres">
      <dgm:prSet presAssocID="{CA01BCF4-BC4A-4BDE-8E2B-050503A2231E}" presName="node" presStyleLbl="node1" presStyleIdx="11" presStyleCnt="12" custScaleX="146094">
        <dgm:presLayoutVars>
          <dgm:bulletEnabled val="1"/>
        </dgm:presLayoutVars>
      </dgm:prSet>
      <dgm:spPr>
        <a:prstGeom prst="rect">
          <a:avLst/>
        </a:prstGeom>
      </dgm:spPr>
    </dgm:pt>
    <dgm:pt modelId="{3236D475-CBF2-4870-B87D-CEBD6DE62684}" type="pres">
      <dgm:prSet presAssocID="{CA01BCF4-BC4A-4BDE-8E2B-050503A2231E}" presName="spNode" presStyleCnt="0"/>
      <dgm:spPr/>
    </dgm:pt>
    <dgm:pt modelId="{710BCD0D-AF6D-411C-86C3-D996502DF0B6}" type="pres">
      <dgm:prSet presAssocID="{850C7FAE-F9ED-4491-98A1-33EDCB350212}" presName="sibTrans" presStyleLbl="sibTrans1D1" presStyleIdx="11" presStyleCnt="12" custScaleX="2000000"/>
      <dgm:spPr/>
    </dgm:pt>
  </dgm:ptLst>
  <dgm:cxnLst>
    <dgm:cxn modelId="{7D28640D-888B-49FE-923E-1FA3369E170B}" srcId="{620A1926-7D90-4CA6-BE31-B8C929FE9BB8}" destId="{6F1F1642-80B9-4A30-8D79-3FC1B026A647}" srcOrd="5" destOrd="0" parTransId="{41295CFF-DE54-4A76-A265-F86A64E9FE98}" sibTransId="{8A5E3942-B1D3-4C5B-B1E0-3BE976C480D3}"/>
    <dgm:cxn modelId="{08DA3916-0214-4204-A359-24EBFFBB70D9}" type="presOf" srcId="{8A5E3942-B1D3-4C5B-B1E0-3BE976C480D3}" destId="{DB2C099C-98A4-42F8-9BE6-0131DF548842}" srcOrd="0" destOrd="0" presId="urn:microsoft.com/office/officeart/2005/8/layout/cycle5"/>
    <dgm:cxn modelId="{51BA6E2C-E45D-4872-967F-33C35E9E5130}" srcId="{620A1926-7D90-4CA6-BE31-B8C929FE9BB8}" destId="{95ACAE74-3318-43A0-9CF1-E5A44DA8B5B7}" srcOrd="1" destOrd="0" parTransId="{064B3478-EEA0-4399-A36C-A038085BE95A}" sibTransId="{5B34BBF4-6E4D-40D3-B136-BDA165FC67BE}"/>
    <dgm:cxn modelId="{D3186130-F8FE-4FF8-929A-F26AA724BA85}" type="presOf" srcId="{78A0247E-5AE0-4A1C-92B0-DFFEB2A0DD32}" destId="{6A51F56E-F9BD-49A0-9A08-3EB33F3E4FE2}" srcOrd="0" destOrd="0" presId="urn:microsoft.com/office/officeart/2005/8/layout/cycle5"/>
    <dgm:cxn modelId="{B8F43437-6DB3-4BFC-A9ED-8C5AA074DEEC}" srcId="{620A1926-7D90-4CA6-BE31-B8C929FE9BB8}" destId="{F776DC72-A016-4903-A9AE-C75D19AB223B}" srcOrd="4" destOrd="0" parTransId="{58FFC00C-E796-43B2-8B95-9B4966FDCAD3}" sibTransId="{645DD02B-CD7F-4597-B39C-8E59E48CDDF4}"/>
    <dgm:cxn modelId="{59241D38-B08C-4527-B277-C4800165D804}" type="presOf" srcId="{DFF93CBB-073F-4094-800E-CE685A68281D}" destId="{42DE8D9E-FB98-47A3-8218-4D9EA0687435}" srcOrd="0" destOrd="0" presId="urn:microsoft.com/office/officeart/2005/8/layout/cycle5"/>
    <dgm:cxn modelId="{51C5963A-A287-460D-ABDB-1DFE3A06EDA9}" srcId="{620A1926-7D90-4CA6-BE31-B8C929FE9BB8}" destId="{309FE500-2B57-444C-9702-DD1FC1BC461C}" srcOrd="3" destOrd="0" parTransId="{E5E0D1ED-BE93-4339-A271-4BFCD2913465}" sibTransId="{A5E29D35-8008-4E7E-A7E3-404F19D892A4}"/>
    <dgm:cxn modelId="{D22B253B-A2B6-4092-A928-D79EDE708C08}" type="presOf" srcId="{6F1F1642-80B9-4A30-8D79-3FC1B026A647}" destId="{59EC520B-CDC8-43DF-92F7-6BFFBA38FD70}" srcOrd="0" destOrd="0" presId="urn:microsoft.com/office/officeart/2005/8/layout/cycle5"/>
    <dgm:cxn modelId="{DB6E7E5C-FA7F-4350-9863-48153CDEE01D}" srcId="{620A1926-7D90-4CA6-BE31-B8C929FE9BB8}" destId="{CA01BCF4-BC4A-4BDE-8E2B-050503A2231E}" srcOrd="11" destOrd="0" parTransId="{B758ED30-A6EA-40A2-A55B-6862CFDF90C0}" sibTransId="{850C7FAE-F9ED-4491-98A1-33EDCB350212}"/>
    <dgm:cxn modelId="{33622641-DDB4-4635-9A6F-C44F3CCC78C0}" type="presOf" srcId="{8FC50CE5-1E11-4E53-8D44-07E1A30F1FCE}" destId="{7B40EA1A-3E67-4924-8D40-E100BEB6551A}" srcOrd="0" destOrd="0" presId="urn:microsoft.com/office/officeart/2005/8/layout/cycle5"/>
    <dgm:cxn modelId="{C4472143-0D8B-4E5D-A26E-AA1CEB4F8D26}" type="presOf" srcId="{309FE500-2B57-444C-9702-DD1FC1BC461C}" destId="{61C86767-5B87-417D-993F-64196168E5B1}" srcOrd="0" destOrd="0" presId="urn:microsoft.com/office/officeart/2005/8/layout/cycle5"/>
    <dgm:cxn modelId="{4ECA3A65-7130-4EA1-B4BC-310817FBBAD8}" type="presOf" srcId="{CA01BCF4-BC4A-4BDE-8E2B-050503A2231E}" destId="{B6C71E9F-E791-4B8A-9829-70B33467B798}" srcOrd="0" destOrd="0" presId="urn:microsoft.com/office/officeart/2005/8/layout/cycle5"/>
    <dgm:cxn modelId="{06339765-B610-4339-9357-E7AA8BF35382}" type="presOf" srcId="{6E96CFE4-AF64-4ADA-B919-705E9CF7CFEE}" destId="{2F6C87BB-4484-4978-B9D9-150E9A338F17}" srcOrd="0" destOrd="0" presId="urn:microsoft.com/office/officeart/2005/8/layout/cycle5"/>
    <dgm:cxn modelId="{05B23A4A-222B-4265-ACEF-E0096D72DEB6}" type="presOf" srcId="{4FCCD68B-EE05-4965-AEF0-783DCEABB33E}" destId="{E504A29C-86A2-4422-A9CC-513B3133CC36}" srcOrd="0" destOrd="0" presId="urn:microsoft.com/office/officeart/2005/8/layout/cycle5"/>
    <dgm:cxn modelId="{3113456D-667C-4C53-B0B7-6C762DB4EC0C}" type="presOf" srcId="{95ACAE74-3318-43A0-9CF1-E5A44DA8B5B7}" destId="{656171D8-FB7D-4177-80BE-646810A2E0E5}" srcOrd="0" destOrd="0" presId="urn:microsoft.com/office/officeart/2005/8/layout/cycle5"/>
    <dgm:cxn modelId="{641DB351-C5D5-4D2A-B605-67E1704FBFB2}" srcId="{620A1926-7D90-4CA6-BE31-B8C929FE9BB8}" destId="{0D1155C3-C206-423D-B98B-99ACA6914F14}" srcOrd="9" destOrd="0" parTransId="{48E3A853-8198-485D-821F-A3288F30EBE5}" sibTransId="{78A0247E-5AE0-4A1C-92B0-DFFEB2A0DD32}"/>
    <dgm:cxn modelId="{1678D552-E7F3-4B93-A19E-9E6835A9DAED}" type="presOf" srcId="{F776DC72-A016-4903-A9AE-C75D19AB223B}" destId="{8236E874-9D0E-45A8-B603-1206127DA73C}" srcOrd="0" destOrd="0" presId="urn:microsoft.com/office/officeart/2005/8/layout/cycle5"/>
    <dgm:cxn modelId="{C6F60255-0AA7-4E81-BCC2-0B23F7128F3A}" srcId="{620A1926-7D90-4CA6-BE31-B8C929FE9BB8}" destId="{4FCCD68B-EE05-4965-AEF0-783DCEABB33E}" srcOrd="8" destOrd="0" parTransId="{63714C27-950E-4DB1-A84F-E8EAC8C9695B}" sibTransId="{2FDCD61B-67E1-426F-B5C4-6B8B35E4FC3C}"/>
    <dgm:cxn modelId="{281B8A59-0018-48E9-A9A2-9D64E4091C74}" type="presOf" srcId="{850C7FAE-F9ED-4491-98A1-33EDCB350212}" destId="{710BCD0D-AF6D-411C-86C3-D996502DF0B6}" srcOrd="0" destOrd="0" presId="urn:microsoft.com/office/officeart/2005/8/layout/cycle5"/>
    <dgm:cxn modelId="{1623A87A-D216-4593-82B7-61B840247869}" type="presOf" srcId="{620A1926-7D90-4CA6-BE31-B8C929FE9BB8}" destId="{6247CD3A-C6D8-4D0B-A903-F96B6635BED2}" srcOrd="0" destOrd="0" presId="urn:microsoft.com/office/officeart/2005/8/layout/cycle5"/>
    <dgm:cxn modelId="{F2B92183-86EF-47C2-AC0C-486ACA2CC7C9}" type="presOf" srcId="{0D1155C3-C206-423D-B98B-99ACA6914F14}" destId="{EFEEA79F-C4FB-4714-B627-A8A66E3A7E70}" srcOrd="0" destOrd="0" presId="urn:microsoft.com/office/officeart/2005/8/layout/cycle5"/>
    <dgm:cxn modelId="{C0C7FF84-C28D-4ACD-94A1-9AB1229E88EA}" type="presOf" srcId="{8713CC6D-8145-41F0-BE8D-1EBD53E5D939}" destId="{3627E341-9E17-4C40-9D00-CE4CF206242C}" srcOrd="0" destOrd="0" presId="urn:microsoft.com/office/officeart/2005/8/layout/cycle5"/>
    <dgm:cxn modelId="{F48AA487-9340-4EA9-8443-4651697D8ACF}" type="presOf" srcId="{C3AF90C1-D88C-40ED-A756-CE53316328CB}" destId="{747779B1-933F-483B-9020-4BE88A66B675}" srcOrd="0" destOrd="0" presId="urn:microsoft.com/office/officeart/2005/8/layout/cycle5"/>
    <dgm:cxn modelId="{C4C8DA88-8AF4-49BC-944C-6E7CE6A53726}" srcId="{620A1926-7D90-4CA6-BE31-B8C929FE9BB8}" destId="{C3AF90C1-D88C-40ED-A756-CE53316328CB}" srcOrd="2" destOrd="0" parTransId="{2AB0D762-6CA9-4C29-A3ED-836BD3CC437A}" sibTransId="{DFF93CBB-073F-4094-800E-CE685A68281D}"/>
    <dgm:cxn modelId="{D3B5CA90-D941-4CF3-BAB0-6EAA2F4E99F5}" type="presOf" srcId="{D50550F3-5E6B-47B3-9A17-2E233E2DD186}" destId="{4BEB9114-B1E8-4263-A039-99BA7733F5FE}" srcOrd="0" destOrd="0" presId="urn:microsoft.com/office/officeart/2005/8/layout/cycle5"/>
    <dgm:cxn modelId="{629C5495-06BB-439E-BDBC-4A04089AB2D3}" srcId="{620A1926-7D90-4CA6-BE31-B8C929FE9BB8}" destId="{8FC50CE5-1E11-4E53-8D44-07E1A30F1FCE}" srcOrd="7" destOrd="0" parTransId="{312517A0-BECD-4B9D-AD64-0B9C2581B16A}" sibTransId="{647DB96C-F965-46F0-A726-3FB9A96ACF89}"/>
    <dgm:cxn modelId="{6EC8F3A8-6C72-465E-8F1F-7F3388A5A098}" type="presOf" srcId="{A5E29D35-8008-4E7E-A7E3-404F19D892A4}" destId="{BB2E2799-49D9-4079-8149-8BC9C977A20B}" srcOrd="0" destOrd="0" presId="urn:microsoft.com/office/officeart/2005/8/layout/cycle5"/>
    <dgm:cxn modelId="{746509AF-EA48-4BCE-A56E-20EEE9A04A19}" type="presOf" srcId="{5B34BBF4-6E4D-40D3-B136-BDA165FC67BE}" destId="{52778B25-90EC-4D8D-A2B1-8BC3FD548B6B}" srcOrd="0" destOrd="0" presId="urn:microsoft.com/office/officeart/2005/8/layout/cycle5"/>
    <dgm:cxn modelId="{2D6BAFAF-78ED-487E-897E-4E1E3373069B}" type="presOf" srcId="{52EEB5EC-5096-453C-8CA9-6B9E6C266E95}" destId="{E8FDDF8C-3A9C-4BE5-AA51-0B6F2ADF28D9}" srcOrd="0" destOrd="0" presId="urn:microsoft.com/office/officeart/2005/8/layout/cycle5"/>
    <dgm:cxn modelId="{0ADBC7CA-4733-43D3-BF0A-CC885D384E9C}" type="presOf" srcId="{CAE343C8-3AE1-4B4A-A541-2CA38913A319}" destId="{DDF7719C-B51F-4972-A377-6DA4E1C4EDAB}" srcOrd="0" destOrd="0" presId="urn:microsoft.com/office/officeart/2005/8/layout/cycle5"/>
    <dgm:cxn modelId="{0762D7CB-5201-4691-B1A8-9DEBD54C33FC}" type="presOf" srcId="{80EB395F-1B37-44D4-B023-AE3B9F8BFCAC}" destId="{6F41CC1D-B6E9-4D91-BCEA-C138C3BA6188}" srcOrd="0" destOrd="0" presId="urn:microsoft.com/office/officeart/2005/8/layout/cycle5"/>
    <dgm:cxn modelId="{4FB56EDB-C526-415F-B2B4-4EC5F15DF173}" srcId="{620A1926-7D90-4CA6-BE31-B8C929FE9BB8}" destId="{52EEB5EC-5096-453C-8CA9-6B9E6C266E95}" srcOrd="0" destOrd="0" parTransId="{738D09DA-D272-4965-9679-D2B4A19B9DED}" sibTransId="{8713CC6D-8145-41F0-BE8D-1EBD53E5D939}"/>
    <dgm:cxn modelId="{7F34B9DB-68BA-4E94-BC8A-F5CD2598D3AA}" type="presOf" srcId="{645DD02B-CD7F-4597-B39C-8E59E48CDDF4}" destId="{F0713032-CB1E-43EE-B959-A2710050D9E6}" srcOrd="0" destOrd="0" presId="urn:microsoft.com/office/officeart/2005/8/layout/cycle5"/>
    <dgm:cxn modelId="{0ECC09DF-7AD0-4362-91E4-D570037CF467}" type="presOf" srcId="{2FDCD61B-67E1-426F-B5C4-6B8B35E4FC3C}" destId="{1AFDA619-FB63-42DC-A071-ED35C73159D1}" srcOrd="0" destOrd="0" presId="urn:microsoft.com/office/officeart/2005/8/layout/cycle5"/>
    <dgm:cxn modelId="{E3F504E8-74DF-4032-A79E-8F67E71A5C71}" srcId="{620A1926-7D90-4CA6-BE31-B8C929FE9BB8}" destId="{6E96CFE4-AF64-4ADA-B919-705E9CF7CFEE}" srcOrd="6" destOrd="0" parTransId="{B7B2F3FB-781B-42DA-A715-72FCCA3545A8}" sibTransId="{D50550F3-5E6B-47B3-9A17-2E233E2DD186}"/>
    <dgm:cxn modelId="{AB8A1CF9-FCF2-4EF4-996E-2D3A4361AD80}" srcId="{620A1926-7D90-4CA6-BE31-B8C929FE9BB8}" destId="{80EB395F-1B37-44D4-B023-AE3B9F8BFCAC}" srcOrd="10" destOrd="0" parTransId="{215BD856-C337-4B57-9C90-0D752AA5713B}" sibTransId="{CAE343C8-3AE1-4B4A-A541-2CA38913A319}"/>
    <dgm:cxn modelId="{60EB10FC-9DF4-4E60-89E4-3D4BAC07729E}" type="presOf" srcId="{647DB96C-F965-46F0-A726-3FB9A96ACF89}" destId="{2862A061-E0AA-4F4E-999F-C8AD1877E178}" srcOrd="0" destOrd="0" presId="urn:microsoft.com/office/officeart/2005/8/layout/cycle5"/>
    <dgm:cxn modelId="{858E9381-A1E5-4A78-8564-446346036A9A}" type="presParOf" srcId="{6247CD3A-C6D8-4D0B-A903-F96B6635BED2}" destId="{E8FDDF8C-3A9C-4BE5-AA51-0B6F2ADF28D9}" srcOrd="0" destOrd="0" presId="urn:microsoft.com/office/officeart/2005/8/layout/cycle5"/>
    <dgm:cxn modelId="{42B4C3F1-7102-45C0-83BA-B2CB45190A54}" type="presParOf" srcId="{6247CD3A-C6D8-4D0B-A903-F96B6635BED2}" destId="{82783275-C823-46B4-B535-592093BED848}" srcOrd="1" destOrd="0" presId="urn:microsoft.com/office/officeart/2005/8/layout/cycle5"/>
    <dgm:cxn modelId="{3D03E014-193C-4B60-A1D3-D07F8B8392C1}" type="presParOf" srcId="{6247CD3A-C6D8-4D0B-A903-F96B6635BED2}" destId="{3627E341-9E17-4C40-9D00-CE4CF206242C}" srcOrd="2" destOrd="0" presId="urn:microsoft.com/office/officeart/2005/8/layout/cycle5"/>
    <dgm:cxn modelId="{60B4F357-083C-4639-ABC6-4F6B70F15C55}" type="presParOf" srcId="{6247CD3A-C6D8-4D0B-A903-F96B6635BED2}" destId="{656171D8-FB7D-4177-80BE-646810A2E0E5}" srcOrd="3" destOrd="0" presId="urn:microsoft.com/office/officeart/2005/8/layout/cycle5"/>
    <dgm:cxn modelId="{D82C0896-E16B-45D3-9671-027E73B1C390}" type="presParOf" srcId="{6247CD3A-C6D8-4D0B-A903-F96B6635BED2}" destId="{2082CDE6-4CE0-49C1-8549-CA601B7282FD}" srcOrd="4" destOrd="0" presId="urn:microsoft.com/office/officeart/2005/8/layout/cycle5"/>
    <dgm:cxn modelId="{6C071AD0-3079-45B9-B061-960AC3F8E190}" type="presParOf" srcId="{6247CD3A-C6D8-4D0B-A903-F96B6635BED2}" destId="{52778B25-90EC-4D8D-A2B1-8BC3FD548B6B}" srcOrd="5" destOrd="0" presId="urn:microsoft.com/office/officeart/2005/8/layout/cycle5"/>
    <dgm:cxn modelId="{E03E4CE7-533B-47B7-AB69-B1FEC88D58D4}" type="presParOf" srcId="{6247CD3A-C6D8-4D0B-A903-F96B6635BED2}" destId="{747779B1-933F-483B-9020-4BE88A66B675}" srcOrd="6" destOrd="0" presId="urn:microsoft.com/office/officeart/2005/8/layout/cycle5"/>
    <dgm:cxn modelId="{63FC4578-27EB-4487-8E75-AAB66B4D5FF9}" type="presParOf" srcId="{6247CD3A-C6D8-4D0B-A903-F96B6635BED2}" destId="{6DCB5E4B-D097-42FB-8E05-F1A0B213C201}" srcOrd="7" destOrd="0" presId="urn:microsoft.com/office/officeart/2005/8/layout/cycle5"/>
    <dgm:cxn modelId="{BAE2DED5-9285-4434-8A6C-8CF2C120DD71}" type="presParOf" srcId="{6247CD3A-C6D8-4D0B-A903-F96B6635BED2}" destId="{42DE8D9E-FB98-47A3-8218-4D9EA0687435}" srcOrd="8" destOrd="0" presId="urn:microsoft.com/office/officeart/2005/8/layout/cycle5"/>
    <dgm:cxn modelId="{213FDC05-3B75-480D-9F28-A117C990C18B}" type="presParOf" srcId="{6247CD3A-C6D8-4D0B-A903-F96B6635BED2}" destId="{61C86767-5B87-417D-993F-64196168E5B1}" srcOrd="9" destOrd="0" presId="urn:microsoft.com/office/officeart/2005/8/layout/cycle5"/>
    <dgm:cxn modelId="{D45C9864-9434-494D-BA35-741EF78509D3}" type="presParOf" srcId="{6247CD3A-C6D8-4D0B-A903-F96B6635BED2}" destId="{F9D7EEAA-06F6-475E-ABFB-B31AD4F19D51}" srcOrd="10" destOrd="0" presId="urn:microsoft.com/office/officeart/2005/8/layout/cycle5"/>
    <dgm:cxn modelId="{2D015A65-E413-4131-B17C-83B58F41B3C7}" type="presParOf" srcId="{6247CD3A-C6D8-4D0B-A903-F96B6635BED2}" destId="{BB2E2799-49D9-4079-8149-8BC9C977A20B}" srcOrd="11" destOrd="0" presId="urn:microsoft.com/office/officeart/2005/8/layout/cycle5"/>
    <dgm:cxn modelId="{338F6413-6E77-471D-8607-4E7A573AE1A3}" type="presParOf" srcId="{6247CD3A-C6D8-4D0B-A903-F96B6635BED2}" destId="{8236E874-9D0E-45A8-B603-1206127DA73C}" srcOrd="12" destOrd="0" presId="urn:microsoft.com/office/officeart/2005/8/layout/cycle5"/>
    <dgm:cxn modelId="{3DE99B1D-6B9A-4601-9B0B-7B6861EB0DDB}" type="presParOf" srcId="{6247CD3A-C6D8-4D0B-A903-F96B6635BED2}" destId="{92A5F3C3-B628-4511-86CA-BF28EA0A8A9F}" srcOrd="13" destOrd="0" presId="urn:microsoft.com/office/officeart/2005/8/layout/cycle5"/>
    <dgm:cxn modelId="{9A385792-5044-4337-BE48-A8B68F468C18}" type="presParOf" srcId="{6247CD3A-C6D8-4D0B-A903-F96B6635BED2}" destId="{F0713032-CB1E-43EE-B959-A2710050D9E6}" srcOrd="14" destOrd="0" presId="urn:microsoft.com/office/officeart/2005/8/layout/cycle5"/>
    <dgm:cxn modelId="{6EF67239-8874-4798-A1E0-2A61883824C6}" type="presParOf" srcId="{6247CD3A-C6D8-4D0B-A903-F96B6635BED2}" destId="{59EC520B-CDC8-43DF-92F7-6BFFBA38FD70}" srcOrd="15" destOrd="0" presId="urn:microsoft.com/office/officeart/2005/8/layout/cycle5"/>
    <dgm:cxn modelId="{77D7C970-81DA-4E8A-800B-0D4A8EA0B3A0}" type="presParOf" srcId="{6247CD3A-C6D8-4D0B-A903-F96B6635BED2}" destId="{65BEBD99-B268-4C06-B239-5D95159508F8}" srcOrd="16" destOrd="0" presId="urn:microsoft.com/office/officeart/2005/8/layout/cycle5"/>
    <dgm:cxn modelId="{B0E8CBF4-3CFF-4E0F-94FE-7C408DFF3C3A}" type="presParOf" srcId="{6247CD3A-C6D8-4D0B-A903-F96B6635BED2}" destId="{DB2C099C-98A4-42F8-9BE6-0131DF548842}" srcOrd="17" destOrd="0" presId="urn:microsoft.com/office/officeart/2005/8/layout/cycle5"/>
    <dgm:cxn modelId="{C36DAA4D-8025-48FB-A599-EBF57627EA82}" type="presParOf" srcId="{6247CD3A-C6D8-4D0B-A903-F96B6635BED2}" destId="{2F6C87BB-4484-4978-B9D9-150E9A338F17}" srcOrd="18" destOrd="0" presId="urn:microsoft.com/office/officeart/2005/8/layout/cycle5"/>
    <dgm:cxn modelId="{9C7D0F72-C4F8-44D2-A655-61E8241F5556}" type="presParOf" srcId="{6247CD3A-C6D8-4D0B-A903-F96B6635BED2}" destId="{B6A8E02A-C462-440E-8F59-80CDFD952F79}" srcOrd="19" destOrd="0" presId="urn:microsoft.com/office/officeart/2005/8/layout/cycle5"/>
    <dgm:cxn modelId="{98BDCFF4-EC75-4975-ADD0-D9146960939C}" type="presParOf" srcId="{6247CD3A-C6D8-4D0B-A903-F96B6635BED2}" destId="{4BEB9114-B1E8-4263-A039-99BA7733F5FE}" srcOrd="20" destOrd="0" presId="urn:microsoft.com/office/officeart/2005/8/layout/cycle5"/>
    <dgm:cxn modelId="{9855CCCD-1064-4733-9F8B-9F1353DE9C45}" type="presParOf" srcId="{6247CD3A-C6D8-4D0B-A903-F96B6635BED2}" destId="{7B40EA1A-3E67-4924-8D40-E100BEB6551A}" srcOrd="21" destOrd="0" presId="urn:microsoft.com/office/officeart/2005/8/layout/cycle5"/>
    <dgm:cxn modelId="{D582C042-067B-4C45-B88C-58EE7651B759}" type="presParOf" srcId="{6247CD3A-C6D8-4D0B-A903-F96B6635BED2}" destId="{0827C833-2248-4A22-BF43-1CEEEB9C6D28}" srcOrd="22" destOrd="0" presId="urn:microsoft.com/office/officeart/2005/8/layout/cycle5"/>
    <dgm:cxn modelId="{F1F4EF02-7502-4AD7-90F5-32185A6BEBB6}" type="presParOf" srcId="{6247CD3A-C6D8-4D0B-A903-F96B6635BED2}" destId="{2862A061-E0AA-4F4E-999F-C8AD1877E178}" srcOrd="23" destOrd="0" presId="urn:microsoft.com/office/officeart/2005/8/layout/cycle5"/>
    <dgm:cxn modelId="{D70B03C5-AD92-4423-B396-FC301C4876D9}" type="presParOf" srcId="{6247CD3A-C6D8-4D0B-A903-F96B6635BED2}" destId="{E504A29C-86A2-4422-A9CC-513B3133CC36}" srcOrd="24" destOrd="0" presId="urn:microsoft.com/office/officeart/2005/8/layout/cycle5"/>
    <dgm:cxn modelId="{1F073FA0-96C6-4176-83D9-CE246CBF3DDB}" type="presParOf" srcId="{6247CD3A-C6D8-4D0B-A903-F96B6635BED2}" destId="{5CF33EBD-6AAA-4E22-B8D6-C28E4EC16541}" srcOrd="25" destOrd="0" presId="urn:microsoft.com/office/officeart/2005/8/layout/cycle5"/>
    <dgm:cxn modelId="{0A8670A3-EEE0-488F-B7FA-84E203C212A0}" type="presParOf" srcId="{6247CD3A-C6D8-4D0B-A903-F96B6635BED2}" destId="{1AFDA619-FB63-42DC-A071-ED35C73159D1}" srcOrd="26" destOrd="0" presId="urn:microsoft.com/office/officeart/2005/8/layout/cycle5"/>
    <dgm:cxn modelId="{F098C965-F91E-4D70-AF43-E980DC63D18A}" type="presParOf" srcId="{6247CD3A-C6D8-4D0B-A903-F96B6635BED2}" destId="{EFEEA79F-C4FB-4714-B627-A8A66E3A7E70}" srcOrd="27" destOrd="0" presId="urn:microsoft.com/office/officeart/2005/8/layout/cycle5"/>
    <dgm:cxn modelId="{80DFEF8B-1E33-4C8A-8456-A8B253F72E11}" type="presParOf" srcId="{6247CD3A-C6D8-4D0B-A903-F96B6635BED2}" destId="{B4577230-956B-4283-905D-0A724F30D50C}" srcOrd="28" destOrd="0" presId="urn:microsoft.com/office/officeart/2005/8/layout/cycle5"/>
    <dgm:cxn modelId="{935E72F7-F2CF-42FE-A39B-5A354CB280A2}" type="presParOf" srcId="{6247CD3A-C6D8-4D0B-A903-F96B6635BED2}" destId="{6A51F56E-F9BD-49A0-9A08-3EB33F3E4FE2}" srcOrd="29" destOrd="0" presId="urn:microsoft.com/office/officeart/2005/8/layout/cycle5"/>
    <dgm:cxn modelId="{BD570B4D-F2E1-4ADC-9AC8-BF3E964913E5}" type="presParOf" srcId="{6247CD3A-C6D8-4D0B-A903-F96B6635BED2}" destId="{6F41CC1D-B6E9-4D91-BCEA-C138C3BA6188}" srcOrd="30" destOrd="0" presId="urn:microsoft.com/office/officeart/2005/8/layout/cycle5"/>
    <dgm:cxn modelId="{0CAD495E-8B11-4995-91CD-DFA19FDCE40C}" type="presParOf" srcId="{6247CD3A-C6D8-4D0B-A903-F96B6635BED2}" destId="{1D593E05-8B3A-4236-B21E-096A1AD40971}" srcOrd="31" destOrd="0" presId="urn:microsoft.com/office/officeart/2005/8/layout/cycle5"/>
    <dgm:cxn modelId="{06EE042C-9C90-47BC-8A0F-196AB38DF22F}" type="presParOf" srcId="{6247CD3A-C6D8-4D0B-A903-F96B6635BED2}" destId="{DDF7719C-B51F-4972-A377-6DA4E1C4EDAB}" srcOrd="32" destOrd="0" presId="urn:microsoft.com/office/officeart/2005/8/layout/cycle5"/>
    <dgm:cxn modelId="{FF1619B7-229C-496E-A8AE-56F732515FF3}" type="presParOf" srcId="{6247CD3A-C6D8-4D0B-A903-F96B6635BED2}" destId="{B6C71E9F-E791-4B8A-9829-70B33467B798}" srcOrd="33" destOrd="0" presId="urn:microsoft.com/office/officeart/2005/8/layout/cycle5"/>
    <dgm:cxn modelId="{0220A0DB-3C6A-42DF-90D1-487A41221FD8}" type="presParOf" srcId="{6247CD3A-C6D8-4D0B-A903-F96B6635BED2}" destId="{3236D475-CBF2-4870-B87D-CEBD6DE62684}" srcOrd="34" destOrd="0" presId="urn:microsoft.com/office/officeart/2005/8/layout/cycle5"/>
    <dgm:cxn modelId="{741A8FAD-0C32-48BF-BE0A-2882A719B193}" type="presParOf" srcId="{6247CD3A-C6D8-4D0B-A903-F96B6635BED2}" destId="{710BCD0D-AF6D-411C-86C3-D996502DF0B6}" srcOrd="3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DDF8C-3A9C-4BE5-AA51-0B6F2ADF28D9}">
      <dsp:nvSpPr>
        <dsp:cNvPr id="0" name=""/>
        <dsp:cNvSpPr/>
      </dsp:nvSpPr>
      <dsp:spPr>
        <a:xfrm>
          <a:off x="2506445" y="4184"/>
          <a:ext cx="937314" cy="463625"/>
        </a:xfrm>
        <a:prstGeom prst="rect">
          <a:avLst/>
        </a:prstGeom>
        <a:solidFill>
          <a:srgbClr val="8ABD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noProof="0" dirty="0">
              <a:latin typeface="Montserrat" pitchFamily="2" charset="-18"/>
            </a:rPr>
            <a:t>Projektové řízení</a:t>
          </a:r>
        </a:p>
      </dsp:txBody>
      <dsp:txXfrm>
        <a:off x="2506445" y="4184"/>
        <a:ext cx="937314" cy="463625"/>
      </dsp:txXfrm>
    </dsp:sp>
    <dsp:sp modelId="{3627E341-9E17-4C40-9D00-CE4CF206242C}">
      <dsp:nvSpPr>
        <dsp:cNvPr id="0" name=""/>
        <dsp:cNvSpPr/>
      </dsp:nvSpPr>
      <dsp:spPr>
        <a:xfrm>
          <a:off x="691100" y="235997"/>
          <a:ext cx="4568005" cy="4568005"/>
        </a:xfrm>
        <a:custGeom>
          <a:avLst/>
          <a:gdLst/>
          <a:ahLst/>
          <a:cxnLst/>
          <a:rect l="0" t="0" r="0" b="0"/>
          <a:pathLst>
            <a:path>
              <a:moveTo>
                <a:pt x="2774501" y="53290"/>
              </a:moveTo>
              <a:arcTo wR="2284002" hR="2284002" stAng="16944067" swAng="100893"/>
            </a:path>
          </a:pathLst>
        </a:custGeom>
        <a:noFill/>
        <a:ln w="9525" cap="flat" cmpd="sng" algn="ctr">
          <a:solidFill>
            <a:srgbClr val="A9AAAC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6171D8-FB7D-4177-80BE-646810A2E0E5}">
      <dsp:nvSpPr>
        <dsp:cNvPr id="0" name=""/>
        <dsp:cNvSpPr/>
      </dsp:nvSpPr>
      <dsp:spPr>
        <a:xfrm>
          <a:off x="3481681" y="310183"/>
          <a:ext cx="1270846" cy="463625"/>
        </a:xfrm>
        <a:prstGeom prst="rect">
          <a:avLst/>
        </a:prstGeom>
        <a:solidFill>
          <a:srgbClr val="2C323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noProof="0" dirty="0">
              <a:latin typeface="Montserrat" pitchFamily="2" charset="-18"/>
            </a:rPr>
            <a:t>Vlastní technické zázemí a logistika</a:t>
          </a:r>
        </a:p>
      </dsp:txBody>
      <dsp:txXfrm>
        <a:off x="3481681" y="310183"/>
        <a:ext cx="1270846" cy="463625"/>
      </dsp:txXfrm>
    </dsp:sp>
    <dsp:sp modelId="{52778B25-90EC-4D8D-A2B1-8BC3FD548B6B}">
      <dsp:nvSpPr>
        <dsp:cNvPr id="0" name=""/>
        <dsp:cNvSpPr/>
      </dsp:nvSpPr>
      <dsp:spPr>
        <a:xfrm>
          <a:off x="691100" y="235997"/>
          <a:ext cx="4568005" cy="4568005"/>
        </a:xfrm>
        <a:custGeom>
          <a:avLst/>
          <a:gdLst/>
          <a:ahLst/>
          <a:cxnLst/>
          <a:rect l="0" t="0" r="0" b="0"/>
          <a:pathLst>
            <a:path>
              <a:moveTo>
                <a:pt x="3833123" y="605642"/>
              </a:moveTo>
              <a:arcTo wR="2284002" hR="2284002" stAng="18762415" swAng="464632"/>
            </a:path>
          </a:pathLst>
        </a:custGeom>
        <a:noFill/>
        <a:ln w="9525" cap="flat" cmpd="sng" algn="ctr">
          <a:solidFill>
            <a:srgbClr val="A9AAAC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779B1-933F-483B-9020-4BE88A66B675}">
      <dsp:nvSpPr>
        <dsp:cNvPr id="0" name=""/>
        <dsp:cNvSpPr/>
      </dsp:nvSpPr>
      <dsp:spPr>
        <a:xfrm>
          <a:off x="4484450" y="1146186"/>
          <a:ext cx="937314" cy="463625"/>
        </a:xfrm>
        <a:prstGeom prst="rect">
          <a:avLst/>
        </a:prstGeom>
        <a:solidFill>
          <a:srgbClr val="8ABD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noProof="0" dirty="0">
              <a:latin typeface="Montserrat" pitchFamily="2" charset="-18"/>
            </a:rPr>
            <a:t>CAE / CAD</a:t>
          </a:r>
        </a:p>
      </dsp:txBody>
      <dsp:txXfrm>
        <a:off x="4484450" y="1146186"/>
        <a:ext cx="937314" cy="463625"/>
      </dsp:txXfrm>
    </dsp:sp>
    <dsp:sp modelId="{42DE8D9E-FB98-47A3-8218-4D9EA0687435}">
      <dsp:nvSpPr>
        <dsp:cNvPr id="0" name=""/>
        <dsp:cNvSpPr/>
      </dsp:nvSpPr>
      <dsp:spPr>
        <a:xfrm>
          <a:off x="691100" y="235997"/>
          <a:ext cx="4568005" cy="4568005"/>
        </a:xfrm>
        <a:custGeom>
          <a:avLst/>
          <a:gdLst/>
          <a:ahLst/>
          <a:cxnLst/>
          <a:rect l="0" t="0" r="0" b="0"/>
          <a:pathLst>
            <a:path>
              <a:moveTo>
                <a:pt x="4430714" y="1504069"/>
              </a:moveTo>
              <a:arcTo wR="2284002" hR="2284002" stAng="20401989" swAng="637422"/>
            </a:path>
          </a:pathLst>
        </a:custGeom>
        <a:noFill/>
        <a:ln w="9525" cap="flat" cmpd="sng" algn="ctr">
          <a:solidFill>
            <a:srgbClr val="A9AAAC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C86767-5B87-417D-993F-64196168E5B1}">
      <dsp:nvSpPr>
        <dsp:cNvPr id="0" name=""/>
        <dsp:cNvSpPr/>
      </dsp:nvSpPr>
      <dsp:spPr>
        <a:xfrm>
          <a:off x="4790448" y="2288187"/>
          <a:ext cx="937314" cy="463625"/>
        </a:xfrm>
        <a:prstGeom prst="rect">
          <a:avLst/>
        </a:prstGeom>
        <a:solidFill>
          <a:srgbClr val="2C323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noProof="0" dirty="0">
              <a:latin typeface="Montserrat" pitchFamily="2" charset="-18"/>
            </a:rPr>
            <a:t>Stavba, Zástavba, Servis</a:t>
          </a:r>
        </a:p>
      </dsp:txBody>
      <dsp:txXfrm>
        <a:off x="4790448" y="2288187"/>
        <a:ext cx="937314" cy="463625"/>
      </dsp:txXfrm>
    </dsp:sp>
    <dsp:sp modelId="{BB2E2799-49D9-4079-8149-8BC9C977A20B}">
      <dsp:nvSpPr>
        <dsp:cNvPr id="0" name=""/>
        <dsp:cNvSpPr/>
      </dsp:nvSpPr>
      <dsp:spPr>
        <a:xfrm>
          <a:off x="691100" y="235997"/>
          <a:ext cx="4568005" cy="4568005"/>
        </a:xfrm>
        <a:custGeom>
          <a:avLst/>
          <a:gdLst/>
          <a:ahLst/>
          <a:cxnLst/>
          <a:rect l="0" t="0" r="0" b="0"/>
          <a:pathLst>
            <a:path>
              <a:moveTo>
                <a:pt x="4537705" y="2654804"/>
              </a:moveTo>
              <a:arcTo wR="2284002" hR="2284002" stAng="560590" swAng="637422"/>
            </a:path>
          </a:pathLst>
        </a:custGeom>
        <a:noFill/>
        <a:ln w="9525" cap="flat" cmpd="sng" algn="ctr">
          <a:solidFill>
            <a:srgbClr val="A9AAAC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36E874-9D0E-45A8-B603-1206127DA73C}">
      <dsp:nvSpPr>
        <dsp:cNvPr id="0" name=""/>
        <dsp:cNvSpPr/>
      </dsp:nvSpPr>
      <dsp:spPr>
        <a:xfrm>
          <a:off x="4424735" y="3430188"/>
          <a:ext cx="1056744" cy="463625"/>
        </a:xfrm>
        <a:prstGeom prst="rect">
          <a:avLst/>
        </a:prstGeom>
        <a:solidFill>
          <a:srgbClr val="8ABD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noProof="0" dirty="0">
              <a:latin typeface="Montserrat" pitchFamily="2" charset="-18"/>
            </a:rPr>
            <a:t>Laboratorní testy</a:t>
          </a:r>
          <a:endParaRPr lang="cs-CZ" sz="1000" kern="1200" noProof="0" dirty="0"/>
        </a:p>
      </dsp:txBody>
      <dsp:txXfrm>
        <a:off x="4424735" y="3430188"/>
        <a:ext cx="1056744" cy="463625"/>
      </dsp:txXfrm>
    </dsp:sp>
    <dsp:sp modelId="{F0713032-CB1E-43EE-B959-A2710050D9E6}">
      <dsp:nvSpPr>
        <dsp:cNvPr id="0" name=""/>
        <dsp:cNvSpPr/>
      </dsp:nvSpPr>
      <dsp:spPr>
        <a:xfrm>
          <a:off x="691100" y="235997"/>
          <a:ext cx="4568005" cy="4568005"/>
        </a:xfrm>
        <a:custGeom>
          <a:avLst/>
          <a:gdLst/>
          <a:ahLst/>
          <a:cxnLst/>
          <a:rect l="0" t="0" r="0" b="0"/>
          <a:pathLst>
            <a:path>
              <a:moveTo>
                <a:pt x="4045146" y="3738320"/>
              </a:moveTo>
              <a:arcTo wR="2284002" hR="2284002" stAng="2372953" swAng="464632"/>
            </a:path>
          </a:pathLst>
        </a:custGeom>
        <a:noFill/>
        <a:ln w="9525" cap="flat" cmpd="sng" algn="ctr">
          <a:solidFill>
            <a:srgbClr val="A9AAAC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EC520B-CDC8-43DF-92F7-6BFFBA38FD70}">
      <dsp:nvSpPr>
        <dsp:cNvPr id="0" name=""/>
        <dsp:cNvSpPr/>
      </dsp:nvSpPr>
      <dsp:spPr>
        <a:xfrm>
          <a:off x="3648447" y="4266191"/>
          <a:ext cx="937314" cy="463625"/>
        </a:xfrm>
        <a:prstGeom prst="rect">
          <a:avLst/>
        </a:prstGeom>
        <a:solidFill>
          <a:srgbClr val="2C323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noProof="0" dirty="0">
              <a:latin typeface="Montserrat" pitchFamily="2" charset="-18"/>
            </a:rPr>
            <a:t>Polygon</a:t>
          </a:r>
        </a:p>
      </dsp:txBody>
      <dsp:txXfrm>
        <a:off x="3648447" y="4266191"/>
        <a:ext cx="937314" cy="463625"/>
      </dsp:txXfrm>
    </dsp:sp>
    <dsp:sp modelId="{DB2C099C-98A4-42F8-9BE6-0131DF548842}">
      <dsp:nvSpPr>
        <dsp:cNvPr id="0" name=""/>
        <dsp:cNvSpPr/>
      </dsp:nvSpPr>
      <dsp:spPr>
        <a:xfrm>
          <a:off x="691100" y="235997"/>
          <a:ext cx="4568005" cy="4568005"/>
        </a:xfrm>
        <a:custGeom>
          <a:avLst/>
          <a:gdLst/>
          <a:ahLst/>
          <a:cxnLst/>
          <a:rect l="0" t="0" r="0" b="0"/>
          <a:pathLst>
            <a:path>
              <a:moveTo>
                <a:pt x="2916829" y="4478586"/>
              </a:moveTo>
              <a:arcTo wR="2284002" hR="2284002" stAng="4434877" swAng="191039"/>
            </a:path>
          </a:pathLst>
        </a:custGeom>
        <a:noFill/>
        <a:ln w="9525" cap="flat" cmpd="sng" algn="ctr">
          <a:solidFill>
            <a:srgbClr val="A9AAAC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6C87BB-4484-4978-B9D9-150E9A338F17}">
      <dsp:nvSpPr>
        <dsp:cNvPr id="0" name=""/>
        <dsp:cNvSpPr/>
      </dsp:nvSpPr>
      <dsp:spPr>
        <a:xfrm>
          <a:off x="2506445" y="4572190"/>
          <a:ext cx="937314" cy="463625"/>
        </a:xfrm>
        <a:prstGeom prst="rect">
          <a:avLst/>
        </a:prstGeom>
        <a:solidFill>
          <a:srgbClr val="8ABD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noProof="0" dirty="0">
              <a:latin typeface="Montserrat" pitchFamily="2" charset="-18"/>
            </a:rPr>
            <a:t>Jízdní testy a měření - Svět</a:t>
          </a:r>
        </a:p>
      </dsp:txBody>
      <dsp:txXfrm>
        <a:off x="2506445" y="4572190"/>
        <a:ext cx="937314" cy="463625"/>
      </dsp:txXfrm>
    </dsp:sp>
    <dsp:sp modelId="{4BEB9114-B1E8-4263-A039-99BA7733F5FE}">
      <dsp:nvSpPr>
        <dsp:cNvPr id="0" name=""/>
        <dsp:cNvSpPr/>
      </dsp:nvSpPr>
      <dsp:spPr>
        <a:xfrm>
          <a:off x="691100" y="235997"/>
          <a:ext cx="4568005" cy="4568005"/>
        </a:xfrm>
        <a:custGeom>
          <a:avLst/>
          <a:gdLst/>
          <a:ahLst/>
          <a:cxnLst/>
          <a:rect l="0" t="0" r="0" b="0"/>
          <a:pathLst>
            <a:path>
              <a:moveTo>
                <a:pt x="1789259" y="4513777"/>
              </a:moveTo>
              <a:arcTo wR="2284002" hR="2284002" stAng="6150608" swAng="120528"/>
            </a:path>
          </a:pathLst>
        </a:custGeom>
        <a:noFill/>
        <a:ln w="9525" cap="flat" cmpd="sng" algn="ctr">
          <a:solidFill>
            <a:srgbClr val="A9AAAC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0EA1A-3E67-4924-8D40-E100BEB6551A}">
      <dsp:nvSpPr>
        <dsp:cNvPr id="0" name=""/>
        <dsp:cNvSpPr/>
      </dsp:nvSpPr>
      <dsp:spPr>
        <a:xfrm>
          <a:off x="1289494" y="4266191"/>
          <a:ext cx="1087215" cy="463625"/>
        </a:xfrm>
        <a:prstGeom prst="rect">
          <a:avLst/>
        </a:prstGeom>
        <a:solidFill>
          <a:srgbClr val="2C323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noProof="0" dirty="0" err="1">
              <a:latin typeface="Montserrat" pitchFamily="2" charset="-18"/>
            </a:rPr>
            <a:t>Engineering</a:t>
          </a:r>
          <a:r>
            <a:rPr lang="cs-CZ" sz="1000" kern="1200" noProof="0" dirty="0">
              <a:latin typeface="Montserrat" pitchFamily="2" charset="-18"/>
            </a:rPr>
            <a:t>, doprovod zkoušek</a:t>
          </a:r>
        </a:p>
      </dsp:txBody>
      <dsp:txXfrm>
        <a:off x="1289494" y="4266191"/>
        <a:ext cx="1087215" cy="463625"/>
      </dsp:txXfrm>
    </dsp:sp>
    <dsp:sp modelId="{2862A061-E0AA-4F4E-999F-C8AD1877E178}">
      <dsp:nvSpPr>
        <dsp:cNvPr id="0" name=""/>
        <dsp:cNvSpPr/>
      </dsp:nvSpPr>
      <dsp:spPr>
        <a:xfrm>
          <a:off x="691100" y="235997"/>
          <a:ext cx="4568005" cy="4568005"/>
        </a:xfrm>
        <a:custGeom>
          <a:avLst/>
          <a:gdLst/>
          <a:ahLst/>
          <a:cxnLst/>
          <a:rect l="0" t="0" r="0" b="0"/>
          <a:pathLst>
            <a:path>
              <a:moveTo>
                <a:pt x="734881" y="3962362"/>
              </a:moveTo>
              <a:arcTo wR="2284002" hR="2284002" stAng="7962415" swAng="464632"/>
            </a:path>
          </a:pathLst>
        </a:custGeom>
        <a:noFill/>
        <a:ln w="9525" cap="flat" cmpd="sng" algn="ctr">
          <a:solidFill>
            <a:srgbClr val="A9AAAC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4A29C-86A2-4422-A9CC-513B3133CC36}">
      <dsp:nvSpPr>
        <dsp:cNvPr id="0" name=""/>
        <dsp:cNvSpPr/>
      </dsp:nvSpPr>
      <dsp:spPr>
        <a:xfrm>
          <a:off x="528441" y="3430188"/>
          <a:ext cx="937314" cy="463625"/>
        </a:xfrm>
        <a:prstGeom prst="rect">
          <a:avLst/>
        </a:prstGeom>
        <a:solidFill>
          <a:srgbClr val="8ABD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noProof="0" dirty="0">
              <a:latin typeface="Montserrat" pitchFamily="2" charset="-18"/>
            </a:rPr>
            <a:t>3D měrové centrum</a:t>
          </a:r>
        </a:p>
      </dsp:txBody>
      <dsp:txXfrm>
        <a:off x="528441" y="3430188"/>
        <a:ext cx="937314" cy="463625"/>
      </dsp:txXfrm>
    </dsp:sp>
    <dsp:sp modelId="{1AFDA619-FB63-42DC-A071-ED35C73159D1}">
      <dsp:nvSpPr>
        <dsp:cNvPr id="0" name=""/>
        <dsp:cNvSpPr/>
      </dsp:nvSpPr>
      <dsp:spPr>
        <a:xfrm>
          <a:off x="691100" y="235997"/>
          <a:ext cx="4568005" cy="4568005"/>
        </a:xfrm>
        <a:custGeom>
          <a:avLst/>
          <a:gdLst/>
          <a:ahLst/>
          <a:cxnLst/>
          <a:rect l="0" t="0" r="0" b="0"/>
          <a:pathLst>
            <a:path>
              <a:moveTo>
                <a:pt x="137290" y="3063935"/>
              </a:moveTo>
              <a:arcTo wR="2284002" hR="2284002" stAng="9601989" swAng="637422"/>
            </a:path>
          </a:pathLst>
        </a:custGeom>
        <a:noFill/>
        <a:ln w="9525" cap="flat" cmpd="sng" algn="ctr">
          <a:solidFill>
            <a:srgbClr val="A9AAAC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EEA79F-C4FB-4714-B627-A8A66E3A7E70}">
      <dsp:nvSpPr>
        <dsp:cNvPr id="0" name=""/>
        <dsp:cNvSpPr/>
      </dsp:nvSpPr>
      <dsp:spPr>
        <a:xfrm>
          <a:off x="222443" y="2288187"/>
          <a:ext cx="937314" cy="463625"/>
        </a:xfrm>
        <a:prstGeom prst="rect">
          <a:avLst/>
        </a:prstGeom>
        <a:solidFill>
          <a:srgbClr val="2C323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noProof="0" dirty="0">
              <a:latin typeface="Montserrat" pitchFamily="2" charset="-18"/>
            </a:rPr>
            <a:t>Analýza po testech</a:t>
          </a:r>
        </a:p>
      </dsp:txBody>
      <dsp:txXfrm>
        <a:off x="222443" y="2288187"/>
        <a:ext cx="937314" cy="463625"/>
      </dsp:txXfrm>
    </dsp:sp>
    <dsp:sp modelId="{6A51F56E-F9BD-49A0-9A08-3EB33F3E4FE2}">
      <dsp:nvSpPr>
        <dsp:cNvPr id="0" name=""/>
        <dsp:cNvSpPr/>
      </dsp:nvSpPr>
      <dsp:spPr>
        <a:xfrm>
          <a:off x="691100" y="235997"/>
          <a:ext cx="4568005" cy="4568005"/>
        </a:xfrm>
        <a:custGeom>
          <a:avLst/>
          <a:gdLst/>
          <a:ahLst/>
          <a:cxnLst/>
          <a:rect l="0" t="0" r="0" b="0"/>
          <a:pathLst>
            <a:path>
              <a:moveTo>
                <a:pt x="30300" y="1913201"/>
              </a:moveTo>
              <a:arcTo wR="2284002" hR="2284002" stAng="11360590" swAng="637422"/>
            </a:path>
          </a:pathLst>
        </a:custGeom>
        <a:noFill/>
        <a:ln w="9525" cap="flat" cmpd="sng" algn="ctr">
          <a:solidFill>
            <a:srgbClr val="A9AAAC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41CC1D-B6E9-4D91-BCEA-C138C3BA6188}">
      <dsp:nvSpPr>
        <dsp:cNvPr id="0" name=""/>
        <dsp:cNvSpPr/>
      </dsp:nvSpPr>
      <dsp:spPr>
        <a:xfrm>
          <a:off x="528441" y="1146186"/>
          <a:ext cx="937314" cy="463625"/>
        </a:xfrm>
        <a:prstGeom prst="rect">
          <a:avLst/>
        </a:prstGeom>
        <a:solidFill>
          <a:srgbClr val="8ABD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noProof="0" dirty="0">
              <a:latin typeface="Montserrat" pitchFamily="2" charset="-18"/>
            </a:rPr>
            <a:t>Optimalizace</a:t>
          </a:r>
        </a:p>
      </dsp:txBody>
      <dsp:txXfrm>
        <a:off x="528441" y="1146186"/>
        <a:ext cx="937314" cy="463625"/>
      </dsp:txXfrm>
    </dsp:sp>
    <dsp:sp modelId="{DDF7719C-B51F-4972-A377-6DA4E1C4EDAB}">
      <dsp:nvSpPr>
        <dsp:cNvPr id="0" name=""/>
        <dsp:cNvSpPr/>
      </dsp:nvSpPr>
      <dsp:spPr>
        <a:xfrm>
          <a:off x="691100" y="235997"/>
          <a:ext cx="4568005" cy="4568005"/>
        </a:xfrm>
        <a:custGeom>
          <a:avLst/>
          <a:gdLst/>
          <a:ahLst/>
          <a:cxnLst/>
          <a:rect l="0" t="0" r="0" b="0"/>
          <a:pathLst>
            <a:path>
              <a:moveTo>
                <a:pt x="522858" y="829685"/>
              </a:moveTo>
              <a:arcTo wR="2284002" hR="2284002" stAng="13172953" swAng="464632"/>
            </a:path>
          </a:pathLst>
        </a:custGeom>
        <a:noFill/>
        <a:ln w="9525" cap="flat" cmpd="sng" algn="ctr">
          <a:solidFill>
            <a:srgbClr val="A9AAAC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71E9F-E791-4B8A-9829-70B33467B798}">
      <dsp:nvSpPr>
        <dsp:cNvPr id="0" name=""/>
        <dsp:cNvSpPr/>
      </dsp:nvSpPr>
      <dsp:spPr>
        <a:xfrm>
          <a:off x="1312079" y="310183"/>
          <a:ext cx="1042043" cy="463625"/>
        </a:xfrm>
        <a:prstGeom prst="rect">
          <a:avLst/>
        </a:prstGeom>
        <a:solidFill>
          <a:srgbClr val="2C323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noProof="0" dirty="0">
              <a:latin typeface="Montserrat" pitchFamily="2" charset="-18"/>
            </a:rPr>
            <a:t>Dokumentace a Certifikace</a:t>
          </a:r>
        </a:p>
      </dsp:txBody>
      <dsp:txXfrm>
        <a:off x="1312079" y="310183"/>
        <a:ext cx="1042043" cy="463625"/>
      </dsp:txXfrm>
    </dsp:sp>
    <dsp:sp modelId="{710BCD0D-AF6D-411C-86C3-D996502DF0B6}">
      <dsp:nvSpPr>
        <dsp:cNvPr id="0" name=""/>
        <dsp:cNvSpPr/>
      </dsp:nvSpPr>
      <dsp:spPr>
        <a:xfrm>
          <a:off x="691100" y="235997"/>
          <a:ext cx="4568005" cy="4568005"/>
        </a:xfrm>
        <a:custGeom>
          <a:avLst/>
          <a:gdLst/>
          <a:ahLst/>
          <a:cxnLst/>
          <a:rect l="0" t="0" r="0" b="0"/>
          <a:pathLst>
            <a:path>
              <a:moveTo>
                <a:pt x="1693270" y="77715"/>
              </a:moveTo>
              <a:arcTo wR="2284002" hR="2284002" stAng="15300640" swAng="141700"/>
            </a:path>
          </a:pathLst>
        </a:custGeom>
        <a:noFill/>
        <a:ln w="9525" cap="flat" cmpd="sng" algn="ctr">
          <a:solidFill>
            <a:srgbClr val="A9AAAC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A8E73-E04D-4606-9BF6-D1DF31CA40FF}" type="datetimeFigureOut">
              <a:rPr lang="cs-CZ" smtClean="0"/>
              <a:pPr/>
              <a:t>09.01.2026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17280-E7B0-4C92-B338-BE383CAA84A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395EF-FEFE-45CF-AD29-1F9610923165}" type="datetimeFigureOut">
              <a:rPr lang="cs-CZ" smtClean="0"/>
              <a:pPr/>
              <a:t>08.01.2026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D312B-4263-492D-B179-5EF000C36C2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D312B-4263-492D-B179-5EF000C36C22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AED83-4E56-A540-4FA9-6A3AE5473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BCE7D77-AB60-2351-BA35-2ABC9C276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D2BDDC0-1A6B-971C-1ECC-A48B3CD86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5B687B5-BA0C-6C8C-8FBE-E0FAA1DE8A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D312B-4263-492D-B179-5EF000C36C22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272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3A31F-4B48-1489-1D52-186E58840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3F8531A-21C1-F5BD-4001-6E8A1B70A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A321556-7E65-DE5C-9CCA-1097EB186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98AB097-F3A4-F70D-C2F2-287D481706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D312B-4263-492D-B179-5EF000C36C22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8928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99B2B-DB52-96C9-2166-AD744A40E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BD5C01D-B8BD-C63B-A3DC-CEE83B44E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4965534-1298-8C42-6CFD-FB4BB1321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B64F9D8-9A31-7C18-0E28-E44ADC49BA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D312B-4263-492D-B179-5EF000C36C22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67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D312B-4263-492D-B179-5EF000C36C22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D312B-4263-492D-B179-5EF000C36C2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D312B-4263-492D-B179-5EF000C36C2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D312B-4263-492D-B179-5EF000C36C2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D312B-4263-492D-B179-5EF000C36C22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D312B-4263-492D-B179-5EF000C36C22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D312B-4263-492D-B179-5EF000C36C22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D312B-4263-492D-B179-5EF000C36C22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A7B1F-7467-DC33-9EAF-DA30E2A09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594A393-BE2E-2B06-4F4F-E24358E5F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B0038FD-101A-49F4-7DCF-5CB3F10A1C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8FF117-C1F3-DB84-EDB5-B4EC2A551D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D312B-4263-492D-B179-5EF000C36C22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9083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050D9-5DE2-150B-B36D-567595E3A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18AB4B4-B75D-38EB-2EB8-14DAFF681A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D8183B3-EEC9-DFC1-DE64-C50DF514F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CFA376A-D78B-C56D-B8CD-F76C356DC7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D312B-4263-492D-B179-5EF000C36C22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372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0CA55-4F1F-16A1-A9CC-7DA93F27C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D807EC8-5391-7462-A0CB-9CE5ED8E2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34EA0D2-F460-B4CA-8AEF-616D94E21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307693-5024-0876-6F50-347B3208F8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D312B-4263-492D-B179-5EF000C36C22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842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72E7-CD07-E4F9-D3B4-6066F938E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B00225E-86C9-414B-62CB-CC4C433CF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192CBAF-FE55-EAFD-9B82-3B5FBE029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BC58BEC-04C6-9F75-9A4B-3549318485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D312B-4263-492D-B179-5EF000C36C22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00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Obrázky\COLEGIUM HOLDING\PREZENTACE_AUREL\podkaldy\prezentace_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67" cy="6857999"/>
          </a:xfrm>
          <a:prstGeom prst="rect">
            <a:avLst/>
          </a:prstGeom>
          <a:noFill/>
        </p:spPr>
      </p:pic>
      <p:pic>
        <p:nvPicPr>
          <p:cNvPr id="9" name="Picture 3" descr="F:\Obrázky\COLEGIUM HOLDING\PRVKY\sikmina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284" y="2492896"/>
            <a:ext cx="367322" cy="408645"/>
          </a:xfrm>
          <a:prstGeom prst="rect">
            <a:avLst/>
          </a:prstGeom>
          <a:noFill/>
        </p:spPr>
      </p:pic>
      <p:pic>
        <p:nvPicPr>
          <p:cNvPr id="10" name="Picture 4" descr="F:\Obrázky\COLEGIUM HOLDING\PRVKY\logo_aurel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566" y="498049"/>
            <a:ext cx="3312368" cy="698703"/>
          </a:xfrm>
          <a:prstGeom prst="rect">
            <a:avLst/>
          </a:prstGeom>
          <a:noFill/>
        </p:spPr>
      </p:pic>
      <p:pic>
        <p:nvPicPr>
          <p:cNvPr id="12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83638" y="6165304"/>
            <a:ext cx="1846735" cy="486186"/>
          </a:xfrm>
          <a:prstGeom prst="rect">
            <a:avLst/>
          </a:prstGeom>
          <a:noFill/>
        </p:spPr>
      </p:pic>
      <p:sp>
        <p:nvSpPr>
          <p:cNvPr id="17" name="Zástupný symbol pro tex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94606" y="2348880"/>
            <a:ext cx="5689600" cy="3240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23" name="Zástupný symbol pro text 22"/>
          <p:cNvSpPr>
            <a:spLocks noGrp="1"/>
          </p:cNvSpPr>
          <p:nvPr>
            <p:ph type="body" sz="quarter" idx="13" hasCustomPrompt="1"/>
          </p:nvPr>
        </p:nvSpPr>
        <p:spPr>
          <a:xfrm>
            <a:off x="6311900" y="764729"/>
            <a:ext cx="5543550" cy="28800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>
                <a:ln>
                  <a:noFill/>
                </a:ln>
                <a:solidFill>
                  <a:srgbClr val="53565A"/>
                </a:solidFill>
                <a:latin typeface="Montserrat" pitchFamily="2" charset="-18"/>
              </a:defRPr>
            </a:lvl1pPr>
          </a:lstStyle>
          <a:p>
            <a:pPr lvl="0"/>
            <a:r>
              <a:rPr lang="cs-CZ"/>
              <a:t>CLAIM</a:t>
            </a:r>
          </a:p>
        </p:txBody>
      </p:sp>
      <p:sp>
        <p:nvSpPr>
          <p:cNvPr id="24" name="TextovéPole 23"/>
          <p:cNvSpPr txBox="1"/>
          <p:nvPr userDrawn="1"/>
        </p:nvSpPr>
        <p:spPr>
          <a:xfrm>
            <a:off x="8300745" y="6237312"/>
            <a:ext cx="1466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b="1" err="1">
                <a:solidFill>
                  <a:srgbClr val="53565A"/>
                </a:solidFill>
                <a:latin typeface="Work Sans" pitchFamily="2" charset="-18"/>
              </a:rPr>
              <a:t>Member</a:t>
            </a:r>
            <a:r>
              <a:rPr lang="cs-CZ" sz="1600" b="1">
                <a:solidFill>
                  <a:srgbClr val="53565A"/>
                </a:solidFill>
                <a:latin typeface="Work Sans" pitchFamily="2" charset="-18"/>
              </a:rPr>
              <a:t> </a:t>
            </a:r>
            <a:r>
              <a:rPr lang="cs-CZ" sz="1600" b="1" err="1">
                <a:solidFill>
                  <a:srgbClr val="53565A"/>
                </a:solidFill>
                <a:latin typeface="Work Sans" pitchFamily="2" charset="-18"/>
              </a:rPr>
              <a:t>of</a:t>
            </a:r>
            <a:endParaRPr lang="cs-CZ" sz="1600" b="1">
              <a:solidFill>
                <a:srgbClr val="53565A"/>
              </a:solidFill>
              <a:latin typeface="Work Sans" pitchFamily="2" charset="-18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čn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Obrázky\COLEGIUM HOLDING\PREZENTACE_AUREL\podkaldy\prezentace_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4168" cy="6858000"/>
          </a:xfrm>
          <a:prstGeom prst="rect">
            <a:avLst/>
          </a:prstGeom>
          <a:noFill/>
        </p:spPr>
      </p:pic>
      <p:sp>
        <p:nvSpPr>
          <p:cNvPr id="13" name="Obdélník 12"/>
          <p:cNvSpPr/>
          <p:nvPr userDrawn="1"/>
        </p:nvSpPr>
        <p:spPr>
          <a:xfrm>
            <a:off x="-1" y="6281936"/>
            <a:ext cx="12190413" cy="576064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6F6F7"/>
              </a:solidFill>
            </a:endParaRPr>
          </a:p>
        </p:txBody>
      </p:sp>
      <p:grpSp>
        <p:nvGrpSpPr>
          <p:cNvPr id="14" name="Skupina 13"/>
          <p:cNvGrpSpPr/>
          <p:nvPr userDrawn="1"/>
        </p:nvGrpSpPr>
        <p:grpSpPr>
          <a:xfrm>
            <a:off x="4979081" y="6453336"/>
            <a:ext cx="2232248" cy="288032"/>
            <a:chOff x="5015086" y="6453336"/>
            <a:chExt cx="2232248" cy="288032"/>
          </a:xfrm>
        </p:grpSpPr>
        <p:pic>
          <p:nvPicPr>
            <p:cNvPr id="15" name="Picture 6" descr="F:\Obrázky\COLEGIUM HOLDING\_COLEGIUM_WEB\podklady\1_LOGO_COLEGIUM_HOLDING\COLEGIUM HOLDING CI 2023\WEB\PNG\CH-Logo-Horizontal-RG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3269" y="6453336"/>
              <a:ext cx="1094065" cy="288032"/>
            </a:xfrm>
            <a:prstGeom prst="rect">
              <a:avLst/>
            </a:prstGeom>
            <a:noFill/>
          </p:spPr>
        </p:pic>
        <p:sp>
          <p:nvSpPr>
            <p:cNvPr id="16" name="TextovéPole 15"/>
            <p:cNvSpPr txBox="1"/>
            <p:nvPr/>
          </p:nvSpPr>
          <p:spPr>
            <a:xfrm>
              <a:off x="5015086" y="6466547"/>
              <a:ext cx="11323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050" b="1" err="1">
                  <a:solidFill>
                    <a:srgbClr val="53565A"/>
                  </a:solidFill>
                  <a:latin typeface="Work Sans" pitchFamily="2" charset="-18"/>
                </a:rPr>
                <a:t>Member</a:t>
              </a:r>
              <a:r>
                <a:rPr lang="cs-CZ" sz="1050" b="1">
                  <a:solidFill>
                    <a:srgbClr val="53565A"/>
                  </a:solidFill>
                  <a:latin typeface="Work Sans" pitchFamily="2" charset="-18"/>
                </a:rPr>
                <a:t> </a:t>
              </a:r>
              <a:r>
                <a:rPr lang="cs-CZ" sz="1050" b="1" err="1">
                  <a:solidFill>
                    <a:srgbClr val="53565A"/>
                  </a:solidFill>
                  <a:latin typeface="Work Sans" pitchFamily="2" charset="-18"/>
                </a:rPr>
                <a:t>of</a:t>
              </a:r>
              <a:endParaRPr lang="cs-CZ" sz="1050" b="1">
                <a:solidFill>
                  <a:srgbClr val="53565A"/>
                </a:solidFill>
                <a:latin typeface="Work Sans" pitchFamily="2" charset="-18"/>
              </a:endParaRPr>
            </a:p>
          </p:txBody>
        </p:sp>
      </p:grpSp>
      <p:pic>
        <p:nvPicPr>
          <p:cNvPr id="18" name="Picture 3" descr="F:\Obrázky\COLEGIUM HOLDING\PREZENTACE_AUREL\LOGO_VERTIKAL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919" y="424761"/>
            <a:ext cx="2334572" cy="1277788"/>
          </a:xfrm>
          <a:prstGeom prst="rect">
            <a:avLst/>
          </a:prstGeom>
          <a:noFill/>
        </p:spPr>
      </p:pic>
      <p:sp>
        <p:nvSpPr>
          <p:cNvPr id="26" name="Zástupný symbol pro text 16"/>
          <p:cNvSpPr>
            <a:spLocks noGrp="1"/>
          </p:cNvSpPr>
          <p:nvPr>
            <p:ph type="body" sz="quarter" idx="21" hasCustomPrompt="1"/>
          </p:nvPr>
        </p:nvSpPr>
        <p:spPr>
          <a:xfrm>
            <a:off x="334566" y="5085184"/>
            <a:ext cx="3168352" cy="2880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Name</a:t>
            </a:r>
            <a:r>
              <a:rPr lang="cs-CZ"/>
              <a:t>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28" name="Zástupný symbol pro text 16"/>
          <p:cNvSpPr>
            <a:spLocks noGrp="1"/>
          </p:cNvSpPr>
          <p:nvPr>
            <p:ph type="body" sz="quarter" idx="22" hasCustomPrompt="1"/>
          </p:nvPr>
        </p:nvSpPr>
        <p:spPr>
          <a:xfrm>
            <a:off x="334566" y="5373216"/>
            <a:ext cx="3168352" cy="216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JOB POSITION</a:t>
            </a:r>
          </a:p>
        </p:txBody>
      </p:sp>
      <p:sp>
        <p:nvSpPr>
          <p:cNvPr id="29" name="Zástupný symbol pro text 16"/>
          <p:cNvSpPr>
            <a:spLocks noGrp="1"/>
          </p:cNvSpPr>
          <p:nvPr>
            <p:ph type="body" sz="quarter" idx="23" hasCustomPrompt="1"/>
          </p:nvPr>
        </p:nvSpPr>
        <p:spPr>
          <a:xfrm>
            <a:off x="334566" y="5589240"/>
            <a:ext cx="3168352" cy="216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+420 777 666 555</a:t>
            </a:r>
          </a:p>
        </p:txBody>
      </p:sp>
      <p:sp>
        <p:nvSpPr>
          <p:cNvPr id="30" name="Zástupný symbol pro text 16"/>
          <p:cNvSpPr>
            <a:spLocks noGrp="1"/>
          </p:cNvSpPr>
          <p:nvPr>
            <p:ph type="body" sz="quarter" idx="24" hasCustomPrompt="1"/>
          </p:nvPr>
        </p:nvSpPr>
        <p:spPr>
          <a:xfrm>
            <a:off x="334566" y="5805264"/>
            <a:ext cx="3168352" cy="216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name.surname</a:t>
            </a:r>
            <a:r>
              <a:rPr lang="cs-CZ"/>
              <a:t>@</a:t>
            </a:r>
            <a:r>
              <a:rPr lang="cs-CZ" err="1"/>
              <a:t>aurelcz.eu</a:t>
            </a:r>
            <a:endParaRPr lang="cs-CZ"/>
          </a:p>
        </p:txBody>
      </p:sp>
      <p:sp>
        <p:nvSpPr>
          <p:cNvPr id="31" name="Zástupný symbol pro text 16"/>
          <p:cNvSpPr>
            <a:spLocks noGrp="1"/>
          </p:cNvSpPr>
          <p:nvPr>
            <p:ph type="body" sz="quarter" idx="25" hasCustomPrompt="1"/>
          </p:nvPr>
        </p:nvSpPr>
        <p:spPr>
          <a:xfrm>
            <a:off x="334566" y="3861048"/>
            <a:ext cx="3168352" cy="2880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Name</a:t>
            </a:r>
            <a:r>
              <a:rPr lang="cs-CZ"/>
              <a:t>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32" name="Zástupný symbol pro text 16"/>
          <p:cNvSpPr>
            <a:spLocks noGrp="1"/>
          </p:cNvSpPr>
          <p:nvPr>
            <p:ph type="body" sz="quarter" idx="26" hasCustomPrompt="1"/>
          </p:nvPr>
        </p:nvSpPr>
        <p:spPr>
          <a:xfrm>
            <a:off x="334566" y="4149080"/>
            <a:ext cx="3168352" cy="216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JOB POSITION</a:t>
            </a:r>
          </a:p>
        </p:txBody>
      </p:sp>
      <p:sp>
        <p:nvSpPr>
          <p:cNvPr id="33" name="Zástupný symbol pro text 16"/>
          <p:cNvSpPr>
            <a:spLocks noGrp="1"/>
          </p:cNvSpPr>
          <p:nvPr>
            <p:ph type="body" sz="quarter" idx="27" hasCustomPrompt="1"/>
          </p:nvPr>
        </p:nvSpPr>
        <p:spPr>
          <a:xfrm>
            <a:off x="334566" y="4365104"/>
            <a:ext cx="3168352" cy="216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+420 777 666 555</a:t>
            </a:r>
          </a:p>
        </p:txBody>
      </p:sp>
      <p:sp>
        <p:nvSpPr>
          <p:cNvPr id="34" name="Zástupný symbol pro text 16"/>
          <p:cNvSpPr>
            <a:spLocks noGrp="1"/>
          </p:cNvSpPr>
          <p:nvPr>
            <p:ph type="body" sz="quarter" idx="28" hasCustomPrompt="1"/>
          </p:nvPr>
        </p:nvSpPr>
        <p:spPr>
          <a:xfrm>
            <a:off x="334566" y="4581128"/>
            <a:ext cx="3168352" cy="216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name.surname</a:t>
            </a:r>
            <a:r>
              <a:rPr lang="cs-CZ"/>
              <a:t>@</a:t>
            </a:r>
            <a:r>
              <a:rPr lang="cs-CZ" err="1"/>
              <a:t>aurelcz.eu</a:t>
            </a:r>
            <a:endParaRPr lang="cs-CZ"/>
          </a:p>
        </p:txBody>
      </p:sp>
      <p:sp>
        <p:nvSpPr>
          <p:cNvPr id="35" name="Zástupný symbol pro text 16"/>
          <p:cNvSpPr>
            <a:spLocks noGrp="1"/>
          </p:cNvSpPr>
          <p:nvPr>
            <p:ph type="body" sz="quarter" idx="29" hasCustomPrompt="1"/>
          </p:nvPr>
        </p:nvSpPr>
        <p:spPr>
          <a:xfrm>
            <a:off x="334566" y="2636912"/>
            <a:ext cx="3168352" cy="2880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Name</a:t>
            </a:r>
            <a:r>
              <a:rPr lang="cs-CZ"/>
              <a:t>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36" name="Zástupný symbol pro text 16"/>
          <p:cNvSpPr>
            <a:spLocks noGrp="1"/>
          </p:cNvSpPr>
          <p:nvPr>
            <p:ph type="body" sz="quarter" idx="30" hasCustomPrompt="1"/>
          </p:nvPr>
        </p:nvSpPr>
        <p:spPr>
          <a:xfrm>
            <a:off x="334566" y="2924944"/>
            <a:ext cx="3168352" cy="216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JOB POSITION</a:t>
            </a:r>
          </a:p>
        </p:txBody>
      </p:sp>
      <p:sp>
        <p:nvSpPr>
          <p:cNvPr id="37" name="Zástupný symbol pro text 16"/>
          <p:cNvSpPr>
            <a:spLocks noGrp="1"/>
          </p:cNvSpPr>
          <p:nvPr>
            <p:ph type="body" sz="quarter" idx="31" hasCustomPrompt="1"/>
          </p:nvPr>
        </p:nvSpPr>
        <p:spPr>
          <a:xfrm>
            <a:off x="334566" y="3140968"/>
            <a:ext cx="3168352" cy="216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+420 777 666 555</a:t>
            </a:r>
          </a:p>
        </p:txBody>
      </p:sp>
      <p:sp>
        <p:nvSpPr>
          <p:cNvPr id="38" name="Zástupný symbol pro text 16"/>
          <p:cNvSpPr>
            <a:spLocks noGrp="1"/>
          </p:cNvSpPr>
          <p:nvPr>
            <p:ph type="body" sz="quarter" idx="32" hasCustomPrompt="1"/>
          </p:nvPr>
        </p:nvSpPr>
        <p:spPr>
          <a:xfrm>
            <a:off x="334566" y="3356992"/>
            <a:ext cx="3168352" cy="216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name.surname</a:t>
            </a:r>
            <a:r>
              <a:rPr lang="cs-CZ"/>
              <a:t>@</a:t>
            </a:r>
            <a:r>
              <a:rPr lang="cs-CZ" err="1"/>
              <a:t>aurelcz.eu</a:t>
            </a:r>
            <a:endParaRPr lang="cs-CZ"/>
          </a:p>
        </p:txBody>
      </p:sp>
      <p:sp>
        <p:nvSpPr>
          <p:cNvPr id="39" name="Zástupný symbol pro text 16"/>
          <p:cNvSpPr>
            <a:spLocks noGrp="1"/>
          </p:cNvSpPr>
          <p:nvPr>
            <p:ph type="body" sz="quarter" idx="33" hasCustomPrompt="1"/>
          </p:nvPr>
        </p:nvSpPr>
        <p:spPr>
          <a:xfrm>
            <a:off x="334566" y="1412776"/>
            <a:ext cx="3168352" cy="2880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Name</a:t>
            </a:r>
            <a:r>
              <a:rPr lang="cs-CZ"/>
              <a:t>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40" name="Zástupný symbol pro text 16"/>
          <p:cNvSpPr>
            <a:spLocks noGrp="1"/>
          </p:cNvSpPr>
          <p:nvPr>
            <p:ph type="body" sz="quarter" idx="34" hasCustomPrompt="1"/>
          </p:nvPr>
        </p:nvSpPr>
        <p:spPr>
          <a:xfrm>
            <a:off x="334566" y="1700808"/>
            <a:ext cx="3168352" cy="216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JOB POSITION</a:t>
            </a:r>
          </a:p>
        </p:txBody>
      </p:sp>
      <p:sp>
        <p:nvSpPr>
          <p:cNvPr id="41" name="Zástupný symbol pro text 16"/>
          <p:cNvSpPr>
            <a:spLocks noGrp="1"/>
          </p:cNvSpPr>
          <p:nvPr>
            <p:ph type="body" sz="quarter" idx="35" hasCustomPrompt="1"/>
          </p:nvPr>
        </p:nvSpPr>
        <p:spPr>
          <a:xfrm>
            <a:off x="334566" y="1916832"/>
            <a:ext cx="3168352" cy="216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+420 777 666 555</a:t>
            </a:r>
          </a:p>
        </p:txBody>
      </p:sp>
      <p:sp>
        <p:nvSpPr>
          <p:cNvPr id="42" name="Zástupný symbol pro text 16"/>
          <p:cNvSpPr>
            <a:spLocks noGrp="1"/>
          </p:cNvSpPr>
          <p:nvPr>
            <p:ph type="body" sz="quarter" idx="36" hasCustomPrompt="1"/>
          </p:nvPr>
        </p:nvSpPr>
        <p:spPr>
          <a:xfrm>
            <a:off x="334566" y="2132856"/>
            <a:ext cx="3168352" cy="216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name.surname</a:t>
            </a:r>
            <a:r>
              <a:rPr lang="cs-CZ"/>
              <a:t>@</a:t>
            </a:r>
            <a:r>
              <a:rPr lang="cs-CZ" err="1"/>
              <a:t>aurelcz.eu</a:t>
            </a:r>
            <a:endParaRPr lang="cs-CZ"/>
          </a:p>
        </p:txBody>
      </p:sp>
      <p:sp>
        <p:nvSpPr>
          <p:cNvPr id="43" name="Zástupný symbol pro text 16"/>
          <p:cNvSpPr>
            <a:spLocks noGrp="1"/>
          </p:cNvSpPr>
          <p:nvPr>
            <p:ph type="body" sz="quarter" idx="20" hasCustomPrompt="1"/>
          </p:nvPr>
        </p:nvSpPr>
        <p:spPr>
          <a:xfrm>
            <a:off x="3790950" y="1844824"/>
            <a:ext cx="4608512" cy="64807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 b="1">
                <a:ln>
                  <a:noFill/>
                </a:ln>
                <a:solidFill>
                  <a:schemeClr val="bg1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CLAIM</a:t>
            </a:r>
          </a:p>
        </p:txBody>
      </p:sp>
      <p:sp>
        <p:nvSpPr>
          <p:cNvPr id="44" name="Zástupný symbol pro text 16"/>
          <p:cNvSpPr>
            <a:spLocks noGrp="1"/>
          </p:cNvSpPr>
          <p:nvPr>
            <p:ph type="body" sz="quarter" idx="37" hasCustomPrompt="1"/>
          </p:nvPr>
        </p:nvSpPr>
        <p:spPr>
          <a:xfrm>
            <a:off x="3790950" y="2780928"/>
            <a:ext cx="4608512" cy="108012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1">
                <a:ln>
                  <a:noFill/>
                </a:ln>
                <a:solidFill>
                  <a:schemeClr val="bg1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FINAL SENTENCE</a:t>
            </a:r>
          </a:p>
          <a:p>
            <a:pPr lvl="0"/>
            <a:r>
              <a:rPr lang="cs-CZ"/>
              <a:t>OF THANKS</a:t>
            </a:r>
          </a:p>
        </p:txBody>
      </p:sp>
      <p:sp>
        <p:nvSpPr>
          <p:cNvPr id="47" name="Zástupný symbol pro text 16"/>
          <p:cNvSpPr>
            <a:spLocks noGrp="1"/>
          </p:cNvSpPr>
          <p:nvPr>
            <p:ph type="body" sz="quarter" idx="38" hasCustomPrompt="1"/>
          </p:nvPr>
        </p:nvSpPr>
        <p:spPr>
          <a:xfrm>
            <a:off x="3790950" y="5661248"/>
            <a:ext cx="4608512" cy="5040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600" b="1" baseline="0">
                <a:ln>
                  <a:noFill/>
                </a:ln>
                <a:solidFill>
                  <a:srgbClr val="8ABD00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Website</a:t>
            </a:r>
            <a:r>
              <a:rPr lang="cs-CZ"/>
              <a:t> URL</a:t>
            </a:r>
          </a:p>
        </p:txBody>
      </p:sp>
      <p:sp>
        <p:nvSpPr>
          <p:cNvPr id="48" name="Zástupný symbol pro obrázek 29"/>
          <p:cNvSpPr>
            <a:spLocks noGrp="1"/>
          </p:cNvSpPr>
          <p:nvPr>
            <p:ph type="pic" sz="quarter" idx="13"/>
          </p:nvPr>
        </p:nvSpPr>
        <p:spPr>
          <a:xfrm>
            <a:off x="5591150" y="4581128"/>
            <a:ext cx="1008112" cy="100811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rgbClr val="53565A"/>
                </a:solidFill>
              </a:defRPr>
            </a:lvl1pPr>
          </a:lstStyle>
          <a:p>
            <a:endParaRPr lang="cs-CZ"/>
          </a:p>
        </p:txBody>
      </p:sp>
      <p:sp>
        <p:nvSpPr>
          <p:cNvPr id="49" name="Zástupný symbol pro text 16"/>
          <p:cNvSpPr>
            <a:spLocks noGrp="1"/>
          </p:cNvSpPr>
          <p:nvPr>
            <p:ph type="body" sz="quarter" idx="39" hasCustomPrompt="1"/>
          </p:nvPr>
        </p:nvSpPr>
        <p:spPr>
          <a:xfrm>
            <a:off x="3790950" y="4221088"/>
            <a:ext cx="4608512" cy="28803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 b="1">
                <a:ln>
                  <a:noFill/>
                </a:ln>
                <a:solidFill>
                  <a:schemeClr val="bg1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QR CODE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334E-1326-42CC-8EF7-0E4E5E79413B}" type="datetime1">
              <a:rPr lang="cs-CZ" smtClean="0"/>
              <a:pPr/>
              <a:t>08.01.2026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AF1E-2694-46F2-A605-357756F55E0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877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Obrázky\COLEGIUM HOLDING\PREZENTACE_AUREL\podkaldy\prezentace_2_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12190413" cy="877710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 userDrawn="1"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6F6F7"/>
              </a:solidFill>
            </a:endParaRPr>
          </a:p>
        </p:txBody>
      </p:sp>
      <p:pic>
        <p:nvPicPr>
          <p:cNvPr id="9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 userDrawn="1"/>
        </p:nvSpPr>
        <p:spPr>
          <a:xfrm>
            <a:off x="8759502" y="6488859"/>
            <a:ext cx="1466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Member</a:t>
            </a:r>
            <a:r>
              <a:rPr lang="cs-CZ" sz="1050" b="1">
                <a:solidFill>
                  <a:srgbClr val="53565A"/>
                </a:solidFill>
                <a:latin typeface="Work Sans" pitchFamily="2" charset="-18"/>
              </a:rPr>
              <a:t> </a:t>
            </a:r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of</a:t>
            </a:r>
            <a:endParaRPr lang="cs-CZ" sz="1050" b="1">
              <a:solidFill>
                <a:srgbClr val="53565A"/>
              </a:solidFill>
              <a:latin typeface="Work Sans" pitchFamily="2" charset="-18"/>
            </a:endParaRPr>
          </a:p>
        </p:txBody>
      </p:sp>
      <p:pic>
        <p:nvPicPr>
          <p:cNvPr id="11" name="Picture 4" descr="F:\Obrázky\COLEGIUM HOLDING\PREZENTACE_AUREL\logo_bile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8840" y="405660"/>
            <a:ext cx="1417006" cy="299654"/>
          </a:xfrm>
          <a:prstGeom prst="rect">
            <a:avLst/>
          </a:prstGeom>
          <a:noFill/>
        </p:spPr>
      </p:pic>
      <p:cxnSp>
        <p:nvCxnSpPr>
          <p:cNvPr id="13" name="Přímá spojovací čára 12"/>
          <p:cNvCxnSpPr/>
          <p:nvPr userDrawn="1"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 userDrawn="1"/>
        </p:nvCxnSpPr>
        <p:spPr>
          <a:xfrm>
            <a:off x="3790950" y="1478641"/>
            <a:ext cx="0" cy="4464496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ástupný symbol pro číslo snímku 21"/>
          <p:cNvSpPr>
            <a:spLocks noGrp="1"/>
          </p:cNvSpPr>
          <p:nvPr userDrawn="1">
            <p:ph type="sldNum" sz="quarter" idx="12"/>
          </p:nvPr>
        </p:nvSpPr>
        <p:spPr>
          <a:xfrm>
            <a:off x="11711830" y="6473106"/>
            <a:ext cx="432048" cy="293117"/>
          </a:xfrm>
          <a:prstGeom prst="rect">
            <a:avLst/>
          </a:prstGeom>
          <a:noFill/>
        </p:spPr>
        <p:txBody>
          <a:bodyPr/>
          <a:lstStyle>
            <a:lvl1pPr>
              <a:defRPr sz="1300"/>
            </a:lvl1pPr>
          </a:lstStyle>
          <a:p>
            <a:fld id="{EDF8AF1E-2694-46F2-A605-357756F55E0E}" type="slidenum">
              <a:rPr lang="cs-CZ" b="1" smtClean="0">
                <a:solidFill>
                  <a:srgbClr val="53565A"/>
                </a:solidFill>
                <a:latin typeface="Montserrat" pitchFamily="2" charset="-18"/>
              </a:rPr>
              <a:pPr/>
              <a:t>‹#›</a:t>
            </a:fld>
            <a:endParaRPr lang="cs-CZ" b="1">
              <a:solidFill>
                <a:srgbClr val="53565A"/>
              </a:solidFill>
              <a:latin typeface="Montserrat" pitchFamily="2" charset="-18"/>
            </a:endParaRPr>
          </a:p>
        </p:txBody>
      </p:sp>
      <p:sp>
        <p:nvSpPr>
          <p:cNvPr id="30" name="Zástupný symbol pro obrázek 29"/>
          <p:cNvSpPr>
            <a:spLocks noGrp="1"/>
          </p:cNvSpPr>
          <p:nvPr>
            <p:ph type="pic" sz="quarter" idx="13"/>
          </p:nvPr>
        </p:nvSpPr>
        <p:spPr>
          <a:xfrm>
            <a:off x="478582" y="1484784"/>
            <a:ext cx="2880321" cy="115212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rgbClr val="53565A"/>
                </a:solidFill>
              </a:defRPr>
            </a:lvl1pPr>
          </a:lstStyle>
          <a:p>
            <a:endParaRPr lang="cs-CZ"/>
          </a:p>
        </p:txBody>
      </p:sp>
      <p:sp>
        <p:nvSpPr>
          <p:cNvPr id="33" name="Zástupný symbol pro text 16"/>
          <p:cNvSpPr>
            <a:spLocks noGrp="1"/>
          </p:cNvSpPr>
          <p:nvPr>
            <p:ph type="body" sz="quarter" idx="10" hasCustomPrompt="1"/>
          </p:nvPr>
        </p:nvSpPr>
        <p:spPr>
          <a:xfrm>
            <a:off x="262558" y="260648"/>
            <a:ext cx="7776864" cy="504056"/>
          </a:xfrm>
          <a:prstGeom prst="rect">
            <a:avLst/>
          </a:prstGeom>
        </p:spPr>
        <p:txBody>
          <a:bodyPr/>
          <a:lstStyle>
            <a:lvl1pPr>
              <a:buNone/>
              <a:defRPr sz="2500"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35" name="Zástupný symbol pro text 34"/>
          <p:cNvSpPr>
            <a:spLocks noGrp="1"/>
          </p:cNvSpPr>
          <p:nvPr>
            <p:ph type="body" sz="quarter" idx="14" hasCustomPrompt="1"/>
          </p:nvPr>
        </p:nvSpPr>
        <p:spPr>
          <a:xfrm>
            <a:off x="478582" y="2924944"/>
            <a:ext cx="2880320" cy="2736304"/>
          </a:xfrm>
          <a:prstGeom prst="rect">
            <a:avLst/>
          </a:prstGeom>
        </p:spPr>
        <p:txBody>
          <a:bodyPr/>
          <a:lstStyle>
            <a:lvl1pPr marL="108000" indent="-108000">
              <a:buClr>
                <a:srgbClr val="C58511"/>
              </a:buClr>
              <a:buSzPct val="120000"/>
              <a:defRPr sz="1300" baseline="0">
                <a:ln>
                  <a:noFill/>
                </a:ln>
                <a:solidFill>
                  <a:srgbClr val="53565A"/>
                </a:solidFill>
                <a:latin typeface="Work Sans" pitchFamily="2" charset="-18"/>
              </a:defRPr>
            </a:lvl1pPr>
            <a:lvl2pPr>
              <a:defRPr sz="1300">
                <a:latin typeface="Work Sans" pitchFamily="2" charset="-18"/>
              </a:defRPr>
            </a:lvl2pPr>
            <a:lvl3pPr>
              <a:defRPr sz="1300">
                <a:latin typeface="Work Sans" pitchFamily="2" charset="-18"/>
              </a:defRPr>
            </a:lvl3pPr>
            <a:lvl4pPr>
              <a:defRPr sz="1300">
                <a:latin typeface="Work Sans" pitchFamily="2" charset="-18"/>
              </a:defRPr>
            </a:lvl4pPr>
            <a:lvl5pPr>
              <a:defRPr sz="1300">
                <a:latin typeface="Work Sans" pitchFamily="2" charset="-18"/>
              </a:defRPr>
            </a:lvl5pPr>
          </a:lstStyle>
          <a:p>
            <a:pPr lvl="0"/>
            <a:r>
              <a:rPr lang="cs-CZ" err="1"/>
              <a:t>Item</a:t>
            </a:r>
            <a:r>
              <a:rPr lang="cs-CZ"/>
              <a:t> 1</a:t>
            </a:r>
          </a:p>
        </p:txBody>
      </p:sp>
      <p:sp>
        <p:nvSpPr>
          <p:cNvPr id="36" name="Zástupný symbol pro text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13549" y="4509120"/>
            <a:ext cx="7010249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n>
                  <a:noFill/>
                </a:ln>
                <a:solidFill>
                  <a:srgbClr val="53565A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37" name="Zástupný symbol pro text 16"/>
          <p:cNvSpPr>
            <a:spLocks noGrp="1"/>
          </p:cNvSpPr>
          <p:nvPr>
            <p:ph type="body" sz="quarter" idx="16" hasCustomPrompt="1"/>
          </p:nvPr>
        </p:nvSpPr>
        <p:spPr>
          <a:xfrm>
            <a:off x="4413549" y="5085184"/>
            <a:ext cx="7010249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ln>
                  <a:noFill/>
                </a:ln>
                <a:solidFill>
                  <a:srgbClr val="53565A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Block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text</a:t>
            </a:r>
          </a:p>
        </p:txBody>
      </p:sp>
      <p:sp>
        <p:nvSpPr>
          <p:cNvPr id="38" name="Zástupný symbol pro obrázek 29"/>
          <p:cNvSpPr>
            <a:spLocks noGrp="1"/>
          </p:cNvSpPr>
          <p:nvPr>
            <p:ph type="pic" sz="quarter" idx="17"/>
          </p:nvPr>
        </p:nvSpPr>
        <p:spPr>
          <a:xfrm>
            <a:off x="4367015" y="1484784"/>
            <a:ext cx="1944216" cy="115212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rgbClr val="53565A"/>
                </a:solidFill>
              </a:defRPr>
            </a:lvl1pPr>
          </a:lstStyle>
          <a:p>
            <a:endParaRPr lang="cs-CZ"/>
          </a:p>
        </p:txBody>
      </p:sp>
      <p:sp>
        <p:nvSpPr>
          <p:cNvPr id="40" name="Zástupný symbol pro obrázek 29"/>
          <p:cNvSpPr>
            <a:spLocks noGrp="1"/>
          </p:cNvSpPr>
          <p:nvPr>
            <p:ph type="pic" sz="quarter" idx="18"/>
          </p:nvPr>
        </p:nvSpPr>
        <p:spPr>
          <a:xfrm>
            <a:off x="6887294" y="1484784"/>
            <a:ext cx="1944216" cy="115212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rgbClr val="53565A"/>
                </a:solidFill>
              </a:defRPr>
            </a:lvl1pPr>
          </a:lstStyle>
          <a:p>
            <a:endParaRPr lang="cs-CZ"/>
          </a:p>
        </p:txBody>
      </p:sp>
      <p:sp>
        <p:nvSpPr>
          <p:cNvPr id="41" name="Zástupný symbol pro obrázek 29"/>
          <p:cNvSpPr>
            <a:spLocks noGrp="1"/>
          </p:cNvSpPr>
          <p:nvPr>
            <p:ph type="pic" sz="quarter" idx="19"/>
          </p:nvPr>
        </p:nvSpPr>
        <p:spPr>
          <a:xfrm>
            <a:off x="9479582" y="1484784"/>
            <a:ext cx="1944216" cy="115212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rgbClr val="53565A"/>
                </a:solidFill>
              </a:defRPr>
            </a:lvl1pPr>
          </a:lstStyle>
          <a:p>
            <a:endParaRPr lang="cs-CZ"/>
          </a:p>
        </p:txBody>
      </p:sp>
      <p:sp>
        <p:nvSpPr>
          <p:cNvPr id="42" name="Zástupný symbol pro obrázek 29"/>
          <p:cNvSpPr>
            <a:spLocks noGrp="1"/>
          </p:cNvSpPr>
          <p:nvPr>
            <p:ph type="pic" sz="quarter" idx="20"/>
          </p:nvPr>
        </p:nvSpPr>
        <p:spPr>
          <a:xfrm>
            <a:off x="4367015" y="2924944"/>
            <a:ext cx="1944216" cy="115212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rgbClr val="53565A"/>
                </a:solidFill>
              </a:defRPr>
            </a:lvl1pPr>
          </a:lstStyle>
          <a:p>
            <a:endParaRPr lang="cs-CZ"/>
          </a:p>
        </p:txBody>
      </p:sp>
      <p:sp>
        <p:nvSpPr>
          <p:cNvPr id="43" name="Zástupný symbol pro obrázek 29"/>
          <p:cNvSpPr>
            <a:spLocks noGrp="1"/>
          </p:cNvSpPr>
          <p:nvPr>
            <p:ph type="pic" sz="quarter" idx="21"/>
          </p:nvPr>
        </p:nvSpPr>
        <p:spPr>
          <a:xfrm>
            <a:off x="6887294" y="2924944"/>
            <a:ext cx="1944216" cy="115212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rgbClr val="53565A"/>
                </a:solidFill>
              </a:defRPr>
            </a:lvl1pPr>
          </a:lstStyle>
          <a:p>
            <a:endParaRPr lang="cs-CZ"/>
          </a:p>
        </p:txBody>
      </p:sp>
      <p:sp>
        <p:nvSpPr>
          <p:cNvPr id="44" name="Zástupný symbol pro obrázek 29"/>
          <p:cNvSpPr>
            <a:spLocks noGrp="1"/>
          </p:cNvSpPr>
          <p:nvPr>
            <p:ph type="pic" sz="quarter" idx="22"/>
          </p:nvPr>
        </p:nvSpPr>
        <p:spPr>
          <a:xfrm>
            <a:off x="9479582" y="2924944"/>
            <a:ext cx="1944216" cy="115212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rgbClr val="53565A"/>
                </a:solidFill>
              </a:defRPr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Obrázky\COLEGIUM HOLDING\PREZENTACE_AUREL\podkaldy\Bez-názvu-1.jpg"/>
          <p:cNvPicPr>
            <a:picLocks noChangeAspect="1" noChangeArrowheads="1"/>
          </p:cNvPicPr>
          <p:nvPr userDrawn="1"/>
        </p:nvPicPr>
        <p:blipFill>
          <a:blip r:embed="rId2" cstate="print"/>
          <a:srcRect l="26979" t="18825" r="42256" b="27490"/>
          <a:stretch>
            <a:fillRect/>
          </a:stretch>
        </p:blipFill>
        <p:spPr bwMode="auto">
          <a:xfrm>
            <a:off x="6815286" y="0"/>
            <a:ext cx="5375127" cy="6376308"/>
          </a:xfrm>
          <a:prstGeom prst="snip2DiagRect">
            <a:avLst/>
          </a:prstGeom>
          <a:noFill/>
        </p:spPr>
      </p:pic>
      <p:pic>
        <p:nvPicPr>
          <p:cNvPr id="4" name="Picture 2" descr="F:\Obrázky\COLEGIUM HOLDING\PREZENTACE_AUREL\podkaldy\prezentace_2_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2190413" cy="87771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 userDrawn="1"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6F6F7"/>
              </a:solidFill>
            </a:endParaRPr>
          </a:p>
        </p:txBody>
      </p:sp>
      <p:pic>
        <p:nvPicPr>
          <p:cNvPr id="6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 userDrawn="1"/>
        </p:nvSpPr>
        <p:spPr>
          <a:xfrm>
            <a:off x="8759502" y="6488859"/>
            <a:ext cx="1466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Member</a:t>
            </a:r>
            <a:r>
              <a:rPr lang="cs-CZ" sz="1050" b="1">
                <a:solidFill>
                  <a:srgbClr val="53565A"/>
                </a:solidFill>
                <a:latin typeface="Work Sans" pitchFamily="2" charset="-18"/>
              </a:rPr>
              <a:t> </a:t>
            </a:r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of</a:t>
            </a:r>
            <a:endParaRPr lang="cs-CZ" sz="1050" b="1">
              <a:solidFill>
                <a:srgbClr val="53565A"/>
              </a:solidFill>
              <a:latin typeface="Work Sans" pitchFamily="2" charset="-18"/>
            </a:endParaRPr>
          </a:p>
        </p:txBody>
      </p:sp>
      <p:pic>
        <p:nvPicPr>
          <p:cNvPr id="8" name="Picture 4" descr="F:\Obrázky\COLEGIUM HOLDING\PREZENTACE_AUREL\logo_bile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8840" y="405660"/>
            <a:ext cx="1417006" cy="299654"/>
          </a:xfrm>
          <a:prstGeom prst="rect">
            <a:avLst/>
          </a:prstGeom>
          <a:noFill/>
        </p:spPr>
      </p:pic>
      <p:cxnSp>
        <p:nvCxnSpPr>
          <p:cNvPr id="10" name="Přímá spojovací čára 9"/>
          <p:cNvCxnSpPr/>
          <p:nvPr userDrawn="1"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číslo snímku 21"/>
          <p:cNvSpPr>
            <a:spLocks noGrp="1"/>
          </p:cNvSpPr>
          <p:nvPr userDrawn="1">
            <p:ph type="sldNum" sz="quarter" idx="12"/>
          </p:nvPr>
        </p:nvSpPr>
        <p:spPr>
          <a:xfrm>
            <a:off x="11711830" y="6473106"/>
            <a:ext cx="432048" cy="293117"/>
          </a:xfrm>
          <a:prstGeom prst="rect">
            <a:avLst/>
          </a:prstGeom>
          <a:noFill/>
        </p:spPr>
        <p:txBody>
          <a:bodyPr/>
          <a:lstStyle>
            <a:lvl1pPr>
              <a:defRPr sz="1300"/>
            </a:lvl1pPr>
          </a:lstStyle>
          <a:p>
            <a:fld id="{EDF8AF1E-2694-46F2-A605-357756F55E0E}" type="slidenum">
              <a:rPr lang="cs-CZ" b="1" smtClean="0">
                <a:solidFill>
                  <a:srgbClr val="53565A"/>
                </a:solidFill>
                <a:latin typeface="Montserrat" pitchFamily="2" charset="-18"/>
              </a:rPr>
              <a:pPr/>
              <a:t>‹#›</a:t>
            </a:fld>
            <a:endParaRPr lang="cs-CZ" b="1">
              <a:solidFill>
                <a:srgbClr val="53565A"/>
              </a:solidFill>
              <a:latin typeface="Montserrat" pitchFamily="2" charset="-18"/>
            </a:endParaRPr>
          </a:p>
        </p:txBody>
      </p:sp>
      <p:cxnSp>
        <p:nvCxnSpPr>
          <p:cNvPr id="12" name="Přímá spojovací čára 11"/>
          <p:cNvCxnSpPr/>
          <p:nvPr userDrawn="1"/>
        </p:nvCxnSpPr>
        <p:spPr>
          <a:xfrm>
            <a:off x="3790950" y="1478641"/>
            <a:ext cx="0" cy="4464496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 userDrawn="1"/>
        </p:nvCxnSpPr>
        <p:spPr>
          <a:xfrm>
            <a:off x="3790950" y="300055"/>
            <a:ext cx="0" cy="432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 17"/>
          <p:cNvSpPr/>
          <p:nvPr userDrawn="1"/>
        </p:nvSpPr>
        <p:spPr>
          <a:xfrm>
            <a:off x="4655046" y="1484784"/>
            <a:ext cx="2160240" cy="2160240"/>
          </a:xfrm>
          <a:prstGeom prst="rect">
            <a:avLst/>
          </a:prstGeom>
          <a:solidFill>
            <a:srgbClr val="8A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4655046" y="3789040"/>
            <a:ext cx="2160240" cy="2160240"/>
          </a:xfrm>
          <a:prstGeom prst="rect">
            <a:avLst/>
          </a:prstGeom>
          <a:solidFill>
            <a:srgbClr val="2C3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6959302" y="1484784"/>
            <a:ext cx="2160240" cy="2160240"/>
          </a:xfrm>
          <a:prstGeom prst="rect">
            <a:avLst/>
          </a:prstGeom>
          <a:solidFill>
            <a:srgbClr val="2C3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6959302" y="3789040"/>
            <a:ext cx="2160240" cy="2160240"/>
          </a:xfrm>
          <a:prstGeom prst="rect">
            <a:avLst/>
          </a:prstGeom>
          <a:solidFill>
            <a:srgbClr val="8A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Zástupný symbol pro obrázek 29"/>
          <p:cNvSpPr>
            <a:spLocks noGrp="1"/>
          </p:cNvSpPr>
          <p:nvPr>
            <p:ph type="pic" sz="quarter" idx="13"/>
          </p:nvPr>
        </p:nvSpPr>
        <p:spPr>
          <a:xfrm>
            <a:off x="478582" y="1628800"/>
            <a:ext cx="2880321" cy="115212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rgbClr val="53565A"/>
                </a:solidFill>
              </a:defRPr>
            </a:lvl1pPr>
          </a:lstStyle>
          <a:p>
            <a:endParaRPr lang="cs-CZ"/>
          </a:p>
        </p:txBody>
      </p:sp>
      <p:sp>
        <p:nvSpPr>
          <p:cNvPr id="52" name="Zástupný symbol pro text 34"/>
          <p:cNvSpPr>
            <a:spLocks noGrp="1"/>
          </p:cNvSpPr>
          <p:nvPr>
            <p:ph type="body" sz="quarter" idx="14" hasCustomPrompt="1"/>
          </p:nvPr>
        </p:nvSpPr>
        <p:spPr>
          <a:xfrm>
            <a:off x="478582" y="3068960"/>
            <a:ext cx="2880320" cy="2736304"/>
          </a:xfrm>
          <a:prstGeom prst="rect">
            <a:avLst/>
          </a:prstGeom>
        </p:spPr>
        <p:txBody>
          <a:bodyPr/>
          <a:lstStyle>
            <a:lvl1pPr marL="108000" indent="-108000">
              <a:buClr>
                <a:srgbClr val="8ABD00"/>
              </a:buClr>
              <a:buSzPct val="120000"/>
              <a:defRPr sz="1300" baseline="0">
                <a:ln>
                  <a:noFill/>
                </a:ln>
                <a:solidFill>
                  <a:srgbClr val="53565A"/>
                </a:solidFill>
                <a:latin typeface="Work Sans" pitchFamily="2" charset="-18"/>
              </a:defRPr>
            </a:lvl1pPr>
            <a:lvl2pPr>
              <a:defRPr sz="1300">
                <a:latin typeface="Work Sans" pitchFamily="2" charset="-18"/>
              </a:defRPr>
            </a:lvl2pPr>
            <a:lvl3pPr>
              <a:defRPr sz="1300">
                <a:latin typeface="Work Sans" pitchFamily="2" charset="-18"/>
              </a:defRPr>
            </a:lvl3pPr>
            <a:lvl4pPr>
              <a:defRPr sz="1300">
                <a:latin typeface="Work Sans" pitchFamily="2" charset="-18"/>
              </a:defRPr>
            </a:lvl4pPr>
            <a:lvl5pPr>
              <a:defRPr sz="1300">
                <a:latin typeface="Work Sans" pitchFamily="2" charset="-18"/>
              </a:defRPr>
            </a:lvl5pPr>
          </a:lstStyle>
          <a:p>
            <a:pPr lvl="0"/>
            <a:r>
              <a:rPr lang="cs-CZ" err="1"/>
              <a:t>Item</a:t>
            </a:r>
            <a:r>
              <a:rPr lang="cs-CZ"/>
              <a:t> 1</a:t>
            </a:r>
          </a:p>
          <a:p>
            <a:pPr lvl="0"/>
            <a:endParaRPr lang="cs-CZ"/>
          </a:p>
        </p:txBody>
      </p:sp>
      <p:sp>
        <p:nvSpPr>
          <p:cNvPr id="53" name="Zástupný symbol pro text 16"/>
          <p:cNvSpPr>
            <a:spLocks noGrp="1"/>
          </p:cNvSpPr>
          <p:nvPr>
            <p:ph type="body" sz="quarter" idx="10" hasCustomPrompt="1"/>
          </p:nvPr>
        </p:nvSpPr>
        <p:spPr>
          <a:xfrm>
            <a:off x="262558" y="264051"/>
            <a:ext cx="3384376" cy="504056"/>
          </a:xfrm>
          <a:prstGeom prst="rect">
            <a:avLst/>
          </a:prstGeom>
        </p:spPr>
        <p:txBody>
          <a:bodyPr/>
          <a:lstStyle>
            <a:lvl1pPr>
              <a:buNone/>
              <a:defRPr sz="2500"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54" name="Zástupný symbol pro text 16"/>
          <p:cNvSpPr>
            <a:spLocks noGrp="1"/>
          </p:cNvSpPr>
          <p:nvPr>
            <p:ph type="body" sz="quarter" idx="15" hasCustomPrompt="1"/>
          </p:nvPr>
        </p:nvSpPr>
        <p:spPr>
          <a:xfrm>
            <a:off x="4006974" y="336059"/>
            <a:ext cx="5328592" cy="360040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n>
                  <a:noFill/>
                </a:ln>
                <a:solidFill>
                  <a:srgbClr val="F6F6F7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Subtitle</a:t>
            </a:r>
            <a:endParaRPr lang="cs-CZ"/>
          </a:p>
        </p:txBody>
      </p:sp>
      <p:sp>
        <p:nvSpPr>
          <p:cNvPr id="65" name="Zástupný symbol pro text 16"/>
          <p:cNvSpPr>
            <a:spLocks noGrp="1"/>
          </p:cNvSpPr>
          <p:nvPr>
            <p:ph type="body" sz="quarter" idx="16" hasCustomPrompt="1"/>
          </p:nvPr>
        </p:nvSpPr>
        <p:spPr>
          <a:xfrm>
            <a:off x="4655046" y="2060848"/>
            <a:ext cx="2160240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66" name="Zástupný symbol pro text 34"/>
          <p:cNvSpPr>
            <a:spLocks noGrp="1"/>
          </p:cNvSpPr>
          <p:nvPr>
            <p:ph type="body" sz="quarter" idx="17" hasCustomPrompt="1"/>
          </p:nvPr>
        </p:nvSpPr>
        <p:spPr>
          <a:xfrm>
            <a:off x="4799062" y="2636912"/>
            <a:ext cx="1872208" cy="936104"/>
          </a:xfrm>
          <a:prstGeom prst="rect">
            <a:avLst/>
          </a:prstGeom>
        </p:spPr>
        <p:txBody>
          <a:bodyPr/>
          <a:lstStyle>
            <a:lvl1pPr marL="108000" indent="-108000">
              <a:buClr>
                <a:schemeClr val="bg1"/>
              </a:buClr>
              <a:buSzPct val="120000"/>
              <a:defRPr sz="120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defRPr sz="1300">
                <a:latin typeface="Work Sans" pitchFamily="2" charset="-18"/>
              </a:defRPr>
            </a:lvl2pPr>
            <a:lvl3pPr>
              <a:defRPr sz="1300">
                <a:latin typeface="Work Sans" pitchFamily="2" charset="-18"/>
              </a:defRPr>
            </a:lvl3pPr>
            <a:lvl4pPr>
              <a:defRPr sz="1300">
                <a:latin typeface="Work Sans" pitchFamily="2" charset="-18"/>
              </a:defRPr>
            </a:lvl4pPr>
            <a:lvl5pPr>
              <a:defRPr sz="1300">
                <a:latin typeface="Work Sans" pitchFamily="2" charset="-18"/>
              </a:defRPr>
            </a:lvl5pPr>
          </a:lstStyle>
          <a:p>
            <a:pPr lvl="0"/>
            <a:r>
              <a:rPr lang="cs-CZ" err="1"/>
              <a:t>Item</a:t>
            </a:r>
            <a:r>
              <a:rPr lang="cs-CZ"/>
              <a:t> 1</a:t>
            </a:r>
          </a:p>
          <a:p>
            <a:pPr lvl="0"/>
            <a:endParaRPr lang="cs-CZ"/>
          </a:p>
        </p:txBody>
      </p:sp>
      <p:sp>
        <p:nvSpPr>
          <p:cNvPr id="67" name="Zástupný symbol pro text 16"/>
          <p:cNvSpPr>
            <a:spLocks noGrp="1"/>
          </p:cNvSpPr>
          <p:nvPr>
            <p:ph type="body" sz="quarter" idx="18" hasCustomPrompt="1"/>
          </p:nvPr>
        </p:nvSpPr>
        <p:spPr>
          <a:xfrm>
            <a:off x="6959302" y="2060848"/>
            <a:ext cx="2160240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68" name="Zástupný symbol pro text 34"/>
          <p:cNvSpPr>
            <a:spLocks noGrp="1"/>
          </p:cNvSpPr>
          <p:nvPr>
            <p:ph type="body" sz="quarter" idx="19" hasCustomPrompt="1"/>
          </p:nvPr>
        </p:nvSpPr>
        <p:spPr>
          <a:xfrm>
            <a:off x="7103318" y="2636912"/>
            <a:ext cx="1872208" cy="936104"/>
          </a:xfrm>
          <a:prstGeom prst="rect">
            <a:avLst/>
          </a:prstGeom>
        </p:spPr>
        <p:txBody>
          <a:bodyPr/>
          <a:lstStyle>
            <a:lvl1pPr marL="108000" indent="-108000">
              <a:buClr>
                <a:schemeClr val="bg1"/>
              </a:buClr>
              <a:buSzPct val="120000"/>
              <a:defRPr sz="120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defRPr sz="1300">
                <a:latin typeface="Work Sans" pitchFamily="2" charset="-18"/>
              </a:defRPr>
            </a:lvl2pPr>
            <a:lvl3pPr>
              <a:defRPr sz="1300">
                <a:latin typeface="Work Sans" pitchFamily="2" charset="-18"/>
              </a:defRPr>
            </a:lvl3pPr>
            <a:lvl4pPr>
              <a:defRPr sz="1300">
                <a:latin typeface="Work Sans" pitchFamily="2" charset="-18"/>
              </a:defRPr>
            </a:lvl4pPr>
            <a:lvl5pPr>
              <a:defRPr sz="1300">
                <a:latin typeface="Work Sans" pitchFamily="2" charset="-18"/>
              </a:defRPr>
            </a:lvl5pPr>
          </a:lstStyle>
          <a:p>
            <a:pPr lvl="0"/>
            <a:r>
              <a:rPr lang="cs-CZ" err="1"/>
              <a:t>Item</a:t>
            </a:r>
            <a:r>
              <a:rPr lang="cs-CZ"/>
              <a:t> 1</a:t>
            </a:r>
          </a:p>
        </p:txBody>
      </p:sp>
      <p:sp>
        <p:nvSpPr>
          <p:cNvPr id="69" name="Zástupný symbol pro text 16"/>
          <p:cNvSpPr>
            <a:spLocks noGrp="1"/>
          </p:cNvSpPr>
          <p:nvPr>
            <p:ph type="body" sz="quarter" idx="20" hasCustomPrompt="1"/>
          </p:nvPr>
        </p:nvSpPr>
        <p:spPr>
          <a:xfrm>
            <a:off x="4655046" y="4365104"/>
            <a:ext cx="2160240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70" name="Zástupný symbol pro text 34"/>
          <p:cNvSpPr>
            <a:spLocks noGrp="1"/>
          </p:cNvSpPr>
          <p:nvPr>
            <p:ph type="body" sz="quarter" idx="21" hasCustomPrompt="1"/>
          </p:nvPr>
        </p:nvSpPr>
        <p:spPr>
          <a:xfrm>
            <a:off x="4799062" y="4941168"/>
            <a:ext cx="1872208" cy="936104"/>
          </a:xfrm>
          <a:prstGeom prst="rect">
            <a:avLst/>
          </a:prstGeom>
        </p:spPr>
        <p:txBody>
          <a:bodyPr/>
          <a:lstStyle>
            <a:lvl1pPr marL="108000" indent="-108000">
              <a:buClr>
                <a:schemeClr val="bg1"/>
              </a:buClr>
              <a:buSzPct val="120000"/>
              <a:defRPr sz="120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defRPr sz="1300">
                <a:latin typeface="Work Sans" pitchFamily="2" charset="-18"/>
              </a:defRPr>
            </a:lvl2pPr>
            <a:lvl3pPr>
              <a:defRPr sz="1300">
                <a:latin typeface="Work Sans" pitchFamily="2" charset="-18"/>
              </a:defRPr>
            </a:lvl3pPr>
            <a:lvl4pPr>
              <a:defRPr sz="1300">
                <a:latin typeface="Work Sans" pitchFamily="2" charset="-18"/>
              </a:defRPr>
            </a:lvl4pPr>
            <a:lvl5pPr>
              <a:defRPr sz="1300">
                <a:latin typeface="Work Sans" pitchFamily="2" charset="-18"/>
              </a:defRPr>
            </a:lvl5pPr>
          </a:lstStyle>
          <a:p>
            <a:pPr lvl="0"/>
            <a:r>
              <a:rPr lang="cs-CZ" err="1"/>
              <a:t>Item</a:t>
            </a:r>
            <a:r>
              <a:rPr lang="cs-CZ"/>
              <a:t> 1</a:t>
            </a:r>
          </a:p>
        </p:txBody>
      </p:sp>
      <p:sp>
        <p:nvSpPr>
          <p:cNvPr id="71" name="Zástupný symbol pro text 16"/>
          <p:cNvSpPr>
            <a:spLocks noGrp="1"/>
          </p:cNvSpPr>
          <p:nvPr>
            <p:ph type="body" sz="quarter" idx="22" hasCustomPrompt="1"/>
          </p:nvPr>
        </p:nvSpPr>
        <p:spPr>
          <a:xfrm>
            <a:off x="6959302" y="4365104"/>
            <a:ext cx="2160240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72" name="Zástupný symbol pro text 34"/>
          <p:cNvSpPr>
            <a:spLocks noGrp="1"/>
          </p:cNvSpPr>
          <p:nvPr>
            <p:ph type="body" sz="quarter" idx="23" hasCustomPrompt="1"/>
          </p:nvPr>
        </p:nvSpPr>
        <p:spPr>
          <a:xfrm>
            <a:off x="7103318" y="4941168"/>
            <a:ext cx="1872208" cy="936104"/>
          </a:xfrm>
          <a:prstGeom prst="rect">
            <a:avLst/>
          </a:prstGeom>
        </p:spPr>
        <p:txBody>
          <a:bodyPr/>
          <a:lstStyle>
            <a:lvl1pPr marL="108000" indent="-108000">
              <a:buClr>
                <a:schemeClr val="bg1"/>
              </a:buClr>
              <a:buSzPct val="120000"/>
              <a:defRPr sz="1200" baseline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defRPr sz="1300">
                <a:latin typeface="Work Sans" pitchFamily="2" charset="-18"/>
              </a:defRPr>
            </a:lvl2pPr>
            <a:lvl3pPr>
              <a:defRPr sz="1300">
                <a:latin typeface="Work Sans" pitchFamily="2" charset="-18"/>
              </a:defRPr>
            </a:lvl3pPr>
            <a:lvl4pPr>
              <a:defRPr sz="1300">
                <a:latin typeface="Work Sans" pitchFamily="2" charset="-18"/>
              </a:defRPr>
            </a:lvl4pPr>
            <a:lvl5pPr>
              <a:defRPr sz="1300">
                <a:latin typeface="Work Sans" pitchFamily="2" charset="-18"/>
              </a:defRPr>
            </a:lvl5pPr>
          </a:lstStyle>
          <a:p>
            <a:pPr lvl="0"/>
            <a:r>
              <a:rPr lang="cs-CZ" err="1"/>
              <a:t>Item</a:t>
            </a:r>
            <a:r>
              <a:rPr lang="cs-CZ"/>
              <a:t> 1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Obrázky\COLEGIUM HOLDING\PREZENTACE_AUREL\podkaldy\Bez-názvu-1.jpg"/>
          <p:cNvPicPr>
            <a:picLocks noChangeAspect="1" noChangeArrowheads="1"/>
          </p:cNvPicPr>
          <p:nvPr userDrawn="1"/>
        </p:nvPicPr>
        <p:blipFill>
          <a:blip r:embed="rId2" cstate="print"/>
          <a:srcRect l="23827" t="18825" r="36340" b="27490"/>
          <a:stretch>
            <a:fillRect/>
          </a:stretch>
        </p:blipFill>
        <p:spPr bwMode="auto">
          <a:xfrm>
            <a:off x="5231110" y="0"/>
            <a:ext cx="6959303" cy="6376308"/>
          </a:xfrm>
          <a:prstGeom prst="snip2DiagRect">
            <a:avLst/>
          </a:prstGeom>
          <a:noFill/>
        </p:spPr>
      </p:pic>
      <p:sp>
        <p:nvSpPr>
          <p:cNvPr id="6" name="Obdélník 5"/>
          <p:cNvSpPr/>
          <p:nvPr userDrawn="1"/>
        </p:nvSpPr>
        <p:spPr>
          <a:xfrm>
            <a:off x="406574" y="2204864"/>
            <a:ext cx="1584176" cy="1584176"/>
          </a:xfrm>
          <a:prstGeom prst="rect">
            <a:avLst/>
          </a:prstGeom>
          <a:solidFill>
            <a:srgbClr val="8A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2062758" y="3861048"/>
            <a:ext cx="1584176" cy="1584176"/>
          </a:xfrm>
          <a:prstGeom prst="rect">
            <a:avLst/>
          </a:prstGeom>
          <a:solidFill>
            <a:srgbClr val="8A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2062758" y="2204864"/>
            <a:ext cx="1584176" cy="1584176"/>
          </a:xfrm>
          <a:prstGeom prst="rect">
            <a:avLst/>
          </a:prstGeom>
          <a:solidFill>
            <a:srgbClr val="2C3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406574" y="3861048"/>
            <a:ext cx="1584176" cy="1584176"/>
          </a:xfrm>
          <a:prstGeom prst="rect">
            <a:avLst/>
          </a:prstGeom>
          <a:solidFill>
            <a:srgbClr val="2C3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 userDrawn="1"/>
        </p:nvSpPr>
        <p:spPr>
          <a:xfrm>
            <a:off x="3718942" y="2204864"/>
            <a:ext cx="3240360" cy="3240360"/>
          </a:xfrm>
          <a:prstGeom prst="rect">
            <a:avLst/>
          </a:prstGeom>
          <a:solidFill>
            <a:srgbClr val="8A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Picture 2" descr="F:\Obrázky\COLEGIUM HOLDING\PREZENTACE_AUREL\podkaldy\prezentace_2_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2190413" cy="877710"/>
          </a:xfrm>
          <a:prstGeom prst="rect">
            <a:avLst/>
          </a:prstGeom>
          <a:noFill/>
        </p:spPr>
      </p:pic>
      <p:sp>
        <p:nvSpPr>
          <p:cNvPr id="22" name="Obdélník 21"/>
          <p:cNvSpPr/>
          <p:nvPr userDrawn="1"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6F6F7"/>
              </a:solidFill>
            </a:endParaRPr>
          </a:p>
        </p:txBody>
      </p:sp>
      <p:pic>
        <p:nvPicPr>
          <p:cNvPr id="23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24" name="TextovéPole 23"/>
          <p:cNvSpPr txBox="1"/>
          <p:nvPr userDrawn="1"/>
        </p:nvSpPr>
        <p:spPr>
          <a:xfrm>
            <a:off x="8759502" y="6488859"/>
            <a:ext cx="1466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Member</a:t>
            </a:r>
            <a:r>
              <a:rPr lang="cs-CZ" sz="1050" b="1">
                <a:solidFill>
                  <a:srgbClr val="53565A"/>
                </a:solidFill>
                <a:latin typeface="Work Sans" pitchFamily="2" charset="-18"/>
              </a:rPr>
              <a:t> </a:t>
            </a:r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of</a:t>
            </a:r>
            <a:endParaRPr lang="cs-CZ" sz="1050" b="1">
              <a:solidFill>
                <a:srgbClr val="53565A"/>
              </a:solidFill>
              <a:latin typeface="Work Sans" pitchFamily="2" charset="-18"/>
            </a:endParaRPr>
          </a:p>
        </p:txBody>
      </p:sp>
      <p:pic>
        <p:nvPicPr>
          <p:cNvPr id="25" name="Picture 4" descr="F:\Obrázky\COLEGIUM HOLDING\PREZENTACE_AUREL\logo_bile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8840" y="405660"/>
            <a:ext cx="1417006" cy="299654"/>
          </a:xfrm>
          <a:prstGeom prst="rect">
            <a:avLst/>
          </a:prstGeom>
          <a:noFill/>
        </p:spPr>
      </p:pic>
      <p:cxnSp>
        <p:nvCxnSpPr>
          <p:cNvPr id="27" name="Přímá spojovací čára 26"/>
          <p:cNvCxnSpPr/>
          <p:nvPr userDrawn="1"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ástupný symbol pro číslo snímku 21"/>
          <p:cNvSpPr>
            <a:spLocks noGrp="1"/>
          </p:cNvSpPr>
          <p:nvPr userDrawn="1">
            <p:ph type="sldNum" sz="quarter" idx="12"/>
          </p:nvPr>
        </p:nvSpPr>
        <p:spPr>
          <a:xfrm>
            <a:off x="11711830" y="6473106"/>
            <a:ext cx="432048" cy="293117"/>
          </a:xfrm>
          <a:prstGeom prst="rect">
            <a:avLst/>
          </a:prstGeom>
          <a:noFill/>
        </p:spPr>
        <p:txBody>
          <a:bodyPr/>
          <a:lstStyle>
            <a:lvl1pPr>
              <a:defRPr sz="1300"/>
            </a:lvl1pPr>
          </a:lstStyle>
          <a:p>
            <a:fld id="{EDF8AF1E-2694-46F2-A605-357756F55E0E}" type="slidenum">
              <a:rPr lang="cs-CZ" b="1" smtClean="0">
                <a:solidFill>
                  <a:srgbClr val="53565A"/>
                </a:solidFill>
                <a:latin typeface="Montserrat" pitchFamily="2" charset="-18"/>
              </a:rPr>
              <a:pPr/>
              <a:t>‹#›</a:t>
            </a:fld>
            <a:endParaRPr lang="cs-CZ" b="1">
              <a:solidFill>
                <a:srgbClr val="53565A"/>
              </a:solidFill>
              <a:latin typeface="Montserrat" pitchFamily="2" charset="-18"/>
            </a:endParaRPr>
          </a:p>
        </p:txBody>
      </p:sp>
      <p:cxnSp>
        <p:nvCxnSpPr>
          <p:cNvPr id="28" name="Přímá spojovací čára 27"/>
          <p:cNvCxnSpPr/>
          <p:nvPr userDrawn="1"/>
        </p:nvCxnSpPr>
        <p:spPr>
          <a:xfrm>
            <a:off x="3790950" y="300055"/>
            <a:ext cx="0" cy="432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ástupný symbol pro text 16"/>
          <p:cNvSpPr>
            <a:spLocks noGrp="1"/>
          </p:cNvSpPr>
          <p:nvPr>
            <p:ph type="body" sz="quarter" idx="10" hasCustomPrompt="1"/>
          </p:nvPr>
        </p:nvSpPr>
        <p:spPr>
          <a:xfrm>
            <a:off x="262558" y="264051"/>
            <a:ext cx="3384376" cy="504056"/>
          </a:xfrm>
          <a:prstGeom prst="rect">
            <a:avLst/>
          </a:prstGeom>
        </p:spPr>
        <p:txBody>
          <a:bodyPr/>
          <a:lstStyle>
            <a:lvl1pPr>
              <a:buNone/>
              <a:defRPr sz="2500"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30" name="Zástupný symbol pro text 16"/>
          <p:cNvSpPr>
            <a:spLocks noGrp="1"/>
          </p:cNvSpPr>
          <p:nvPr>
            <p:ph type="body" sz="quarter" idx="15" hasCustomPrompt="1"/>
          </p:nvPr>
        </p:nvSpPr>
        <p:spPr>
          <a:xfrm>
            <a:off x="4006974" y="336059"/>
            <a:ext cx="5328592" cy="360040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n>
                  <a:noFill/>
                </a:ln>
                <a:solidFill>
                  <a:srgbClr val="F6F6F7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Subtitle</a:t>
            </a:r>
            <a:endParaRPr lang="cs-CZ"/>
          </a:p>
        </p:txBody>
      </p:sp>
      <p:sp>
        <p:nvSpPr>
          <p:cNvPr id="36" name="Zástupný symbol pro text 16"/>
          <p:cNvSpPr>
            <a:spLocks noGrp="1"/>
          </p:cNvSpPr>
          <p:nvPr>
            <p:ph type="body" sz="quarter" idx="16" hasCustomPrompt="1"/>
          </p:nvPr>
        </p:nvSpPr>
        <p:spPr>
          <a:xfrm>
            <a:off x="406575" y="2780928"/>
            <a:ext cx="1584175" cy="864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Text </a:t>
            </a:r>
            <a:r>
              <a:rPr lang="cs-CZ" err="1"/>
              <a:t>under</a:t>
            </a:r>
            <a:r>
              <a:rPr lang="cs-CZ"/>
              <a:t> </a:t>
            </a:r>
            <a:r>
              <a:rPr lang="cs-CZ" err="1"/>
              <a:t>icon</a:t>
            </a:r>
            <a:endParaRPr lang="cs-CZ"/>
          </a:p>
        </p:txBody>
      </p:sp>
      <p:sp>
        <p:nvSpPr>
          <p:cNvPr id="26" name="Zástupný symbol pro text 16"/>
          <p:cNvSpPr>
            <a:spLocks noGrp="1"/>
          </p:cNvSpPr>
          <p:nvPr>
            <p:ph type="body" sz="quarter" idx="17" hasCustomPrompt="1"/>
          </p:nvPr>
        </p:nvSpPr>
        <p:spPr>
          <a:xfrm>
            <a:off x="2062758" y="2780928"/>
            <a:ext cx="1584175" cy="864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Text </a:t>
            </a:r>
            <a:r>
              <a:rPr lang="cs-CZ" err="1"/>
              <a:t>under</a:t>
            </a:r>
            <a:r>
              <a:rPr lang="cs-CZ"/>
              <a:t> </a:t>
            </a:r>
            <a:r>
              <a:rPr lang="cs-CZ" err="1"/>
              <a:t>icon</a:t>
            </a:r>
            <a:endParaRPr lang="cs-CZ"/>
          </a:p>
        </p:txBody>
      </p:sp>
      <p:sp>
        <p:nvSpPr>
          <p:cNvPr id="32" name="Zástupný symbol pro text 16"/>
          <p:cNvSpPr>
            <a:spLocks noGrp="1"/>
          </p:cNvSpPr>
          <p:nvPr>
            <p:ph type="body" sz="quarter" idx="18" hasCustomPrompt="1"/>
          </p:nvPr>
        </p:nvSpPr>
        <p:spPr>
          <a:xfrm>
            <a:off x="406574" y="4437112"/>
            <a:ext cx="1584175" cy="864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Text </a:t>
            </a:r>
            <a:r>
              <a:rPr lang="cs-CZ" err="1"/>
              <a:t>under</a:t>
            </a:r>
            <a:r>
              <a:rPr lang="cs-CZ"/>
              <a:t> </a:t>
            </a:r>
            <a:r>
              <a:rPr lang="cs-CZ" err="1"/>
              <a:t>icon</a:t>
            </a:r>
            <a:endParaRPr lang="cs-CZ"/>
          </a:p>
        </p:txBody>
      </p:sp>
      <p:sp>
        <p:nvSpPr>
          <p:cNvPr id="33" name="Zástupný symbol pro text 16"/>
          <p:cNvSpPr>
            <a:spLocks noGrp="1"/>
          </p:cNvSpPr>
          <p:nvPr>
            <p:ph type="body" sz="quarter" idx="19" hasCustomPrompt="1"/>
          </p:nvPr>
        </p:nvSpPr>
        <p:spPr>
          <a:xfrm>
            <a:off x="2062757" y="4437112"/>
            <a:ext cx="1584175" cy="864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Text </a:t>
            </a:r>
            <a:r>
              <a:rPr lang="cs-CZ" err="1"/>
              <a:t>under</a:t>
            </a:r>
            <a:r>
              <a:rPr lang="cs-CZ"/>
              <a:t> </a:t>
            </a:r>
            <a:r>
              <a:rPr lang="cs-CZ" err="1"/>
              <a:t>icon</a:t>
            </a:r>
            <a:endParaRPr lang="cs-CZ"/>
          </a:p>
        </p:txBody>
      </p:sp>
      <p:sp>
        <p:nvSpPr>
          <p:cNvPr id="34" name="Zástupný symbol pro text 16"/>
          <p:cNvSpPr>
            <a:spLocks noGrp="1"/>
          </p:cNvSpPr>
          <p:nvPr>
            <p:ph type="body" sz="quarter" idx="20" hasCustomPrompt="1"/>
          </p:nvPr>
        </p:nvSpPr>
        <p:spPr>
          <a:xfrm>
            <a:off x="3790951" y="2276872"/>
            <a:ext cx="3096343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ln>
                  <a:noFill/>
                </a:ln>
                <a:solidFill>
                  <a:schemeClr val="bg1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35" name="Zástupný symbol pro text 16"/>
          <p:cNvSpPr>
            <a:spLocks noGrp="1"/>
          </p:cNvSpPr>
          <p:nvPr>
            <p:ph type="body" sz="quarter" idx="21" hasCustomPrompt="1"/>
          </p:nvPr>
        </p:nvSpPr>
        <p:spPr>
          <a:xfrm>
            <a:off x="3790951" y="3140968"/>
            <a:ext cx="3096344" cy="2160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Block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text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F:\Obrázky\COLEGIUM HOLDING\PREZENTACE_AUREL\podkaldy\MAPA_AUREL_PREZENATCE_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558" y="882894"/>
            <a:ext cx="4759167" cy="2978154"/>
          </a:xfrm>
          <a:prstGeom prst="rect">
            <a:avLst/>
          </a:prstGeom>
          <a:noFill/>
        </p:spPr>
      </p:pic>
      <p:pic>
        <p:nvPicPr>
          <p:cNvPr id="8" name="Picture 7" descr="F:\Obrázky\COLEGIUM HOLDING\PREZENTACE_AUREL\podkaldy\podklad.jpg"/>
          <p:cNvPicPr>
            <a:picLocks noChangeAspect="1" noChangeArrowheads="1"/>
          </p:cNvPicPr>
          <p:nvPr userDrawn="1"/>
        </p:nvPicPr>
        <p:blipFill>
          <a:blip r:embed="rId3" cstate="print"/>
          <a:srcRect t="35956" b="27536"/>
          <a:stretch>
            <a:fillRect/>
          </a:stretch>
        </p:blipFill>
        <p:spPr bwMode="auto">
          <a:xfrm>
            <a:off x="0" y="3429000"/>
            <a:ext cx="12206940" cy="2952328"/>
          </a:xfrm>
          <a:prstGeom prst="rect">
            <a:avLst/>
          </a:prstGeom>
          <a:noFill/>
        </p:spPr>
      </p:pic>
      <p:pic>
        <p:nvPicPr>
          <p:cNvPr id="9" name="Picture 2" descr="F:\Obrázky\COLEGIUM HOLDING\PREZENTACE_AUREL\podkaldy\prezentace_2_1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12190413" cy="877710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 userDrawn="1"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6F6F7"/>
              </a:solidFill>
            </a:endParaRPr>
          </a:p>
        </p:txBody>
      </p:sp>
      <p:pic>
        <p:nvPicPr>
          <p:cNvPr id="11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 userDrawn="1"/>
        </p:nvSpPr>
        <p:spPr>
          <a:xfrm>
            <a:off x="8759502" y="6488859"/>
            <a:ext cx="1466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Member</a:t>
            </a:r>
            <a:r>
              <a:rPr lang="cs-CZ" sz="1050" b="1">
                <a:solidFill>
                  <a:srgbClr val="53565A"/>
                </a:solidFill>
                <a:latin typeface="Work Sans" pitchFamily="2" charset="-18"/>
              </a:rPr>
              <a:t> </a:t>
            </a:r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of</a:t>
            </a:r>
            <a:endParaRPr lang="cs-CZ" sz="1050" b="1">
              <a:solidFill>
                <a:srgbClr val="53565A"/>
              </a:solidFill>
              <a:latin typeface="Work Sans" pitchFamily="2" charset="-18"/>
            </a:endParaRPr>
          </a:p>
        </p:txBody>
      </p:sp>
      <p:pic>
        <p:nvPicPr>
          <p:cNvPr id="13" name="Picture 4" descr="F:\Obrázky\COLEGIUM HOLDING\PREZENTACE_AUREL\logo_bile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8840" y="405660"/>
            <a:ext cx="1417006" cy="299654"/>
          </a:xfrm>
          <a:prstGeom prst="rect">
            <a:avLst/>
          </a:prstGeom>
          <a:noFill/>
        </p:spPr>
      </p:pic>
      <p:cxnSp>
        <p:nvCxnSpPr>
          <p:cNvPr id="15" name="Přímá spojovací čára 14"/>
          <p:cNvCxnSpPr/>
          <p:nvPr userDrawn="1"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 userDrawn="1"/>
        </p:nvCxnSpPr>
        <p:spPr>
          <a:xfrm flipV="1">
            <a:off x="6095206" y="3717032"/>
            <a:ext cx="0" cy="237626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ástupný symbol pro číslo snímku 21"/>
          <p:cNvSpPr>
            <a:spLocks noGrp="1"/>
          </p:cNvSpPr>
          <p:nvPr userDrawn="1">
            <p:ph type="sldNum" sz="quarter" idx="12"/>
          </p:nvPr>
        </p:nvSpPr>
        <p:spPr>
          <a:xfrm>
            <a:off x="11711830" y="6473106"/>
            <a:ext cx="432048" cy="293117"/>
          </a:xfrm>
          <a:prstGeom prst="rect">
            <a:avLst/>
          </a:prstGeom>
          <a:noFill/>
        </p:spPr>
        <p:txBody>
          <a:bodyPr/>
          <a:lstStyle>
            <a:lvl1pPr>
              <a:defRPr sz="1300"/>
            </a:lvl1pPr>
          </a:lstStyle>
          <a:p>
            <a:fld id="{EDF8AF1E-2694-46F2-A605-357756F55E0E}" type="slidenum">
              <a:rPr lang="cs-CZ" b="1" smtClean="0">
                <a:solidFill>
                  <a:srgbClr val="53565A"/>
                </a:solidFill>
                <a:latin typeface="Montserrat" pitchFamily="2" charset="-18"/>
              </a:rPr>
              <a:pPr/>
              <a:t>‹#›</a:t>
            </a:fld>
            <a:endParaRPr lang="cs-CZ" b="1">
              <a:solidFill>
                <a:srgbClr val="53565A"/>
              </a:solidFill>
              <a:latin typeface="Montserrat" pitchFamily="2" charset="-18"/>
            </a:endParaRPr>
          </a:p>
        </p:txBody>
      </p:sp>
      <p:sp>
        <p:nvSpPr>
          <p:cNvPr id="35" name="Zástupný symbol pro text 34"/>
          <p:cNvSpPr>
            <a:spLocks noGrp="1"/>
          </p:cNvSpPr>
          <p:nvPr>
            <p:ph type="body" sz="quarter" idx="14" hasCustomPrompt="1"/>
          </p:nvPr>
        </p:nvSpPr>
        <p:spPr>
          <a:xfrm>
            <a:off x="6095206" y="1412776"/>
            <a:ext cx="5112568" cy="1584176"/>
          </a:xfrm>
          <a:prstGeom prst="rect">
            <a:avLst/>
          </a:prstGeom>
        </p:spPr>
        <p:txBody>
          <a:bodyPr/>
          <a:lstStyle>
            <a:lvl1pPr marL="108000" indent="-108000">
              <a:buClr>
                <a:srgbClr val="8ABD00"/>
              </a:buClr>
              <a:buSzPct val="120000"/>
              <a:defRPr sz="1300" baseline="0">
                <a:ln>
                  <a:noFill/>
                </a:ln>
                <a:solidFill>
                  <a:srgbClr val="53565A"/>
                </a:solidFill>
                <a:latin typeface="Work Sans" pitchFamily="2" charset="-18"/>
              </a:defRPr>
            </a:lvl1pPr>
            <a:lvl2pPr>
              <a:defRPr sz="1300">
                <a:latin typeface="Work Sans" pitchFamily="2" charset="-18"/>
              </a:defRPr>
            </a:lvl2pPr>
            <a:lvl3pPr>
              <a:defRPr sz="1300">
                <a:latin typeface="Work Sans" pitchFamily="2" charset="-18"/>
              </a:defRPr>
            </a:lvl3pPr>
            <a:lvl4pPr>
              <a:defRPr sz="1300">
                <a:latin typeface="Work Sans" pitchFamily="2" charset="-18"/>
              </a:defRPr>
            </a:lvl4pPr>
            <a:lvl5pPr>
              <a:defRPr sz="1300">
                <a:latin typeface="Work Sans" pitchFamily="2" charset="-18"/>
              </a:defRPr>
            </a:lvl5pPr>
          </a:lstStyle>
          <a:p>
            <a:pPr lvl="0"/>
            <a:r>
              <a:rPr lang="cs-CZ" err="1"/>
              <a:t>Item</a:t>
            </a:r>
            <a:r>
              <a:rPr lang="cs-CZ"/>
              <a:t> 1</a:t>
            </a:r>
          </a:p>
          <a:p>
            <a:pPr lvl="0"/>
            <a:endParaRPr lang="cs-CZ"/>
          </a:p>
        </p:txBody>
      </p:sp>
      <p:sp>
        <p:nvSpPr>
          <p:cNvPr id="36" name="Zástupný symbol pro text 16"/>
          <p:cNvSpPr>
            <a:spLocks noGrp="1"/>
          </p:cNvSpPr>
          <p:nvPr>
            <p:ph type="body" sz="quarter" idx="20" hasCustomPrompt="1"/>
          </p:nvPr>
        </p:nvSpPr>
        <p:spPr>
          <a:xfrm>
            <a:off x="262558" y="4149080"/>
            <a:ext cx="5472608" cy="36004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1">
                <a:ln>
                  <a:noFill/>
                </a:ln>
                <a:solidFill>
                  <a:schemeClr val="bg1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42" name="Zástupný symbol pro text 16"/>
          <p:cNvSpPr>
            <a:spLocks noGrp="1"/>
          </p:cNvSpPr>
          <p:nvPr>
            <p:ph type="body" sz="quarter" idx="21" hasCustomPrompt="1"/>
          </p:nvPr>
        </p:nvSpPr>
        <p:spPr>
          <a:xfrm>
            <a:off x="262558" y="4725144"/>
            <a:ext cx="5472608" cy="12961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Block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text</a:t>
            </a:r>
          </a:p>
        </p:txBody>
      </p:sp>
      <p:sp>
        <p:nvSpPr>
          <p:cNvPr id="43" name="Zástupný symbol pro text 16"/>
          <p:cNvSpPr>
            <a:spLocks noGrp="1"/>
          </p:cNvSpPr>
          <p:nvPr>
            <p:ph type="body" sz="quarter" idx="22" hasCustomPrompt="1"/>
          </p:nvPr>
        </p:nvSpPr>
        <p:spPr>
          <a:xfrm>
            <a:off x="6455246" y="4149080"/>
            <a:ext cx="5472608" cy="36004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1">
                <a:ln>
                  <a:noFill/>
                </a:ln>
                <a:solidFill>
                  <a:schemeClr val="bg1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44" name="Zástupný symbol pro text 16"/>
          <p:cNvSpPr>
            <a:spLocks noGrp="1"/>
          </p:cNvSpPr>
          <p:nvPr>
            <p:ph type="body" sz="quarter" idx="23" hasCustomPrompt="1"/>
          </p:nvPr>
        </p:nvSpPr>
        <p:spPr>
          <a:xfrm>
            <a:off x="6455246" y="4725144"/>
            <a:ext cx="5472608" cy="12961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ln>
                  <a:noFill/>
                </a:ln>
                <a:solidFill>
                  <a:schemeClr val="bg1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Block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text</a:t>
            </a:r>
          </a:p>
        </p:txBody>
      </p:sp>
      <p:sp>
        <p:nvSpPr>
          <p:cNvPr id="47" name="Zástupný symbol pro text 16"/>
          <p:cNvSpPr>
            <a:spLocks noGrp="1"/>
          </p:cNvSpPr>
          <p:nvPr>
            <p:ph type="body" sz="quarter" idx="24" hasCustomPrompt="1"/>
          </p:nvPr>
        </p:nvSpPr>
        <p:spPr>
          <a:xfrm>
            <a:off x="3070870" y="1772816"/>
            <a:ext cx="1944216" cy="36004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500" b="1">
                <a:ln>
                  <a:noFill/>
                </a:ln>
                <a:solidFill>
                  <a:srgbClr val="8ABD00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TOWN</a:t>
            </a:r>
          </a:p>
        </p:txBody>
      </p:sp>
      <p:cxnSp>
        <p:nvCxnSpPr>
          <p:cNvPr id="48" name="Přímá spojovací čára 47"/>
          <p:cNvCxnSpPr/>
          <p:nvPr userDrawn="1"/>
        </p:nvCxnSpPr>
        <p:spPr>
          <a:xfrm>
            <a:off x="3790950" y="300055"/>
            <a:ext cx="0" cy="432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ástupný symbol pro text 16"/>
          <p:cNvSpPr>
            <a:spLocks noGrp="1"/>
          </p:cNvSpPr>
          <p:nvPr>
            <p:ph type="body" sz="quarter" idx="10" hasCustomPrompt="1"/>
          </p:nvPr>
        </p:nvSpPr>
        <p:spPr>
          <a:xfrm>
            <a:off x="262558" y="264051"/>
            <a:ext cx="3384376" cy="504056"/>
          </a:xfrm>
          <a:prstGeom prst="rect">
            <a:avLst/>
          </a:prstGeom>
        </p:spPr>
        <p:txBody>
          <a:bodyPr/>
          <a:lstStyle>
            <a:lvl1pPr>
              <a:buNone/>
              <a:defRPr sz="2500"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50" name="Zástupný symbol pro text 16"/>
          <p:cNvSpPr>
            <a:spLocks noGrp="1"/>
          </p:cNvSpPr>
          <p:nvPr>
            <p:ph type="body" sz="quarter" idx="15" hasCustomPrompt="1"/>
          </p:nvPr>
        </p:nvSpPr>
        <p:spPr>
          <a:xfrm>
            <a:off x="4006974" y="336059"/>
            <a:ext cx="5328592" cy="360040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n>
                  <a:noFill/>
                </a:ln>
                <a:solidFill>
                  <a:srgbClr val="F6F6F7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Subtitle</a:t>
            </a:r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ástupný symbol pro obrázek 29"/>
          <p:cNvSpPr>
            <a:spLocks noGrp="1"/>
          </p:cNvSpPr>
          <p:nvPr>
            <p:ph type="pic" sz="quarter" idx="16"/>
          </p:nvPr>
        </p:nvSpPr>
        <p:spPr>
          <a:xfrm>
            <a:off x="6599263" y="0"/>
            <a:ext cx="5591150" cy="314096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rgbClr val="53565A"/>
                </a:solidFill>
              </a:defRPr>
            </a:lvl1pPr>
          </a:lstStyle>
          <a:p>
            <a:endParaRPr lang="cs-CZ"/>
          </a:p>
        </p:txBody>
      </p:sp>
      <p:sp>
        <p:nvSpPr>
          <p:cNvPr id="40" name="Zástupný symbol pro obrázek 2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455246" cy="314096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rgbClr val="53565A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6F6F7"/>
              </a:solidFill>
            </a:endParaRPr>
          </a:p>
        </p:txBody>
      </p:sp>
      <p:pic>
        <p:nvPicPr>
          <p:cNvPr id="10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 userDrawn="1"/>
        </p:nvSpPr>
        <p:spPr>
          <a:xfrm>
            <a:off x="8759502" y="6488859"/>
            <a:ext cx="1466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Member</a:t>
            </a:r>
            <a:r>
              <a:rPr lang="cs-CZ" sz="1050" b="1">
                <a:solidFill>
                  <a:srgbClr val="53565A"/>
                </a:solidFill>
                <a:latin typeface="Work Sans" pitchFamily="2" charset="-18"/>
              </a:rPr>
              <a:t> </a:t>
            </a:r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of</a:t>
            </a:r>
            <a:endParaRPr lang="cs-CZ" sz="1050" b="1">
              <a:solidFill>
                <a:srgbClr val="53565A"/>
              </a:solidFill>
              <a:latin typeface="Work Sans" pitchFamily="2" charset="-18"/>
            </a:endParaRPr>
          </a:p>
        </p:txBody>
      </p:sp>
      <p:cxnSp>
        <p:nvCxnSpPr>
          <p:cNvPr id="12" name="Přímá spojovací čára 11"/>
          <p:cNvCxnSpPr/>
          <p:nvPr userDrawn="1"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Skupina 13"/>
          <p:cNvGrpSpPr/>
          <p:nvPr userDrawn="1"/>
        </p:nvGrpSpPr>
        <p:grpSpPr>
          <a:xfrm>
            <a:off x="0" y="3140968"/>
            <a:ext cx="12190413" cy="877710"/>
            <a:chOff x="0" y="116632"/>
            <a:chExt cx="12190413" cy="877710"/>
          </a:xfrm>
        </p:grpSpPr>
        <p:pic>
          <p:nvPicPr>
            <p:cNvPr id="15" name="Picture 2" descr="F:\Obrázky\COLEGIUM HOLDING\PREZENTACE_AUREL\podkaldy\prezentace_2_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16632"/>
              <a:ext cx="12190413" cy="877710"/>
            </a:xfrm>
            <a:prstGeom prst="rect">
              <a:avLst/>
            </a:prstGeom>
            <a:noFill/>
          </p:spPr>
        </p:pic>
        <p:pic>
          <p:nvPicPr>
            <p:cNvPr id="16" name="Picture 4" descr="F:\Obrázky\COLEGIUM HOLDING\PREZENTACE_AUREL\logo_bil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438840" y="405660"/>
              <a:ext cx="1417006" cy="299654"/>
            </a:xfrm>
            <a:prstGeom prst="rect">
              <a:avLst/>
            </a:prstGeom>
            <a:noFill/>
          </p:spPr>
        </p:pic>
      </p:grpSp>
      <p:sp>
        <p:nvSpPr>
          <p:cNvPr id="21" name="Obdélník 20"/>
          <p:cNvSpPr/>
          <p:nvPr userDrawn="1"/>
        </p:nvSpPr>
        <p:spPr>
          <a:xfrm>
            <a:off x="-1" y="2924944"/>
            <a:ext cx="12190413" cy="19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Zástupný symbol pro číslo snímku 21"/>
          <p:cNvSpPr>
            <a:spLocks noGrp="1"/>
          </p:cNvSpPr>
          <p:nvPr userDrawn="1">
            <p:ph type="sldNum" sz="quarter" idx="12"/>
          </p:nvPr>
        </p:nvSpPr>
        <p:spPr>
          <a:xfrm>
            <a:off x="11711830" y="6473106"/>
            <a:ext cx="432048" cy="293117"/>
          </a:xfrm>
          <a:prstGeom prst="rect">
            <a:avLst/>
          </a:prstGeom>
          <a:noFill/>
        </p:spPr>
        <p:txBody>
          <a:bodyPr/>
          <a:lstStyle>
            <a:lvl1pPr>
              <a:defRPr sz="1300"/>
            </a:lvl1pPr>
          </a:lstStyle>
          <a:p>
            <a:fld id="{EDF8AF1E-2694-46F2-A605-357756F55E0E}" type="slidenum">
              <a:rPr lang="cs-CZ" b="1" smtClean="0">
                <a:solidFill>
                  <a:srgbClr val="53565A"/>
                </a:solidFill>
                <a:latin typeface="Montserrat" pitchFamily="2" charset="-18"/>
              </a:rPr>
              <a:pPr/>
              <a:t>‹#›</a:t>
            </a:fld>
            <a:endParaRPr lang="cs-CZ" b="1">
              <a:solidFill>
                <a:srgbClr val="53565A"/>
              </a:solidFill>
              <a:latin typeface="Montserrat" pitchFamily="2" charset="-18"/>
            </a:endParaRPr>
          </a:p>
        </p:txBody>
      </p:sp>
      <p:cxnSp>
        <p:nvCxnSpPr>
          <p:cNvPr id="37" name="Přímá spojovací čára 36"/>
          <p:cNvCxnSpPr/>
          <p:nvPr userDrawn="1"/>
        </p:nvCxnSpPr>
        <p:spPr>
          <a:xfrm>
            <a:off x="3790950" y="3324391"/>
            <a:ext cx="0" cy="432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ástupný symbol pro text 16"/>
          <p:cNvSpPr>
            <a:spLocks noGrp="1"/>
          </p:cNvSpPr>
          <p:nvPr>
            <p:ph type="body" sz="quarter" idx="10" hasCustomPrompt="1"/>
          </p:nvPr>
        </p:nvSpPr>
        <p:spPr>
          <a:xfrm>
            <a:off x="262558" y="3288387"/>
            <a:ext cx="3384376" cy="504056"/>
          </a:xfrm>
          <a:prstGeom prst="rect">
            <a:avLst/>
          </a:prstGeom>
        </p:spPr>
        <p:txBody>
          <a:bodyPr/>
          <a:lstStyle>
            <a:lvl1pPr>
              <a:buNone/>
              <a:defRPr sz="2500"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39" name="Zástupný symbol pro text 16"/>
          <p:cNvSpPr>
            <a:spLocks noGrp="1"/>
          </p:cNvSpPr>
          <p:nvPr>
            <p:ph type="body" sz="quarter" idx="15" hasCustomPrompt="1"/>
          </p:nvPr>
        </p:nvSpPr>
        <p:spPr>
          <a:xfrm>
            <a:off x="4006974" y="3360395"/>
            <a:ext cx="5328592" cy="360040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n>
                  <a:noFill/>
                </a:ln>
                <a:solidFill>
                  <a:srgbClr val="F6F6F7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Subtitle</a:t>
            </a:r>
            <a:endParaRPr lang="cs-CZ"/>
          </a:p>
        </p:txBody>
      </p:sp>
      <p:sp>
        <p:nvSpPr>
          <p:cNvPr id="42" name="Zástupný symbol pro text 16"/>
          <p:cNvSpPr>
            <a:spLocks noGrp="1"/>
          </p:cNvSpPr>
          <p:nvPr>
            <p:ph type="body" sz="quarter" idx="17" hasCustomPrompt="1"/>
          </p:nvPr>
        </p:nvSpPr>
        <p:spPr>
          <a:xfrm>
            <a:off x="334567" y="4221088"/>
            <a:ext cx="35283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>
                <a:ln>
                  <a:noFill/>
                </a:ln>
                <a:solidFill>
                  <a:srgbClr val="53565A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44" name="Zástupný symbol pro text 34"/>
          <p:cNvSpPr>
            <a:spLocks noGrp="1"/>
          </p:cNvSpPr>
          <p:nvPr>
            <p:ph type="body" sz="quarter" idx="14" hasCustomPrompt="1"/>
          </p:nvPr>
        </p:nvSpPr>
        <p:spPr>
          <a:xfrm>
            <a:off x="334566" y="4653136"/>
            <a:ext cx="3528392" cy="1584176"/>
          </a:xfrm>
          <a:prstGeom prst="rect">
            <a:avLst/>
          </a:prstGeom>
        </p:spPr>
        <p:txBody>
          <a:bodyPr/>
          <a:lstStyle>
            <a:lvl1pPr marL="108000" indent="-108000">
              <a:buClr>
                <a:srgbClr val="8ABD00"/>
              </a:buClr>
              <a:buSzPct val="120000"/>
              <a:defRPr sz="1300" baseline="0">
                <a:ln>
                  <a:noFill/>
                </a:ln>
                <a:solidFill>
                  <a:srgbClr val="53565A"/>
                </a:solidFill>
                <a:latin typeface="Work Sans" pitchFamily="2" charset="-18"/>
              </a:defRPr>
            </a:lvl1pPr>
            <a:lvl2pPr>
              <a:defRPr sz="1300">
                <a:latin typeface="Work Sans" pitchFamily="2" charset="-18"/>
              </a:defRPr>
            </a:lvl2pPr>
            <a:lvl3pPr>
              <a:defRPr sz="1300">
                <a:latin typeface="Work Sans" pitchFamily="2" charset="-18"/>
              </a:defRPr>
            </a:lvl3pPr>
            <a:lvl4pPr>
              <a:defRPr sz="1300">
                <a:latin typeface="Work Sans" pitchFamily="2" charset="-18"/>
              </a:defRPr>
            </a:lvl4pPr>
            <a:lvl5pPr>
              <a:defRPr sz="1300">
                <a:latin typeface="Work Sans" pitchFamily="2" charset="-18"/>
              </a:defRPr>
            </a:lvl5pPr>
          </a:lstStyle>
          <a:p>
            <a:pPr lvl="0"/>
            <a:r>
              <a:rPr lang="cs-CZ" err="1"/>
              <a:t>Item</a:t>
            </a:r>
            <a:r>
              <a:rPr lang="cs-CZ"/>
              <a:t> 1</a:t>
            </a:r>
          </a:p>
          <a:p>
            <a:pPr lvl="0"/>
            <a:endParaRPr lang="cs-CZ"/>
          </a:p>
        </p:txBody>
      </p:sp>
      <p:sp>
        <p:nvSpPr>
          <p:cNvPr id="47" name="Zástupný symbol pro text 16"/>
          <p:cNvSpPr>
            <a:spLocks noGrp="1"/>
          </p:cNvSpPr>
          <p:nvPr>
            <p:ph type="body" sz="quarter" idx="18" hasCustomPrompt="1"/>
          </p:nvPr>
        </p:nvSpPr>
        <p:spPr>
          <a:xfrm>
            <a:off x="4150991" y="4221088"/>
            <a:ext cx="35283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>
                <a:ln>
                  <a:noFill/>
                </a:ln>
                <a:solidFill>
                  <a:srgbClr val="53565A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48" name="Zástupný symbol pro text 34"/>
          <p:cNvSpPr>
            <a:spLocks noGrp="1"/>
          </p:cNvSpPr>
          <p:nvPr>
            <p:ph type="body" sz="quarter" idx="19" hasCustomPrompt="1"/>
          </p:nvPr>
        </p:nvSpPr>
        <p:spPr>
          <a:xfrm>
            <a:off x="4150990" y="4653136"/>
            <a:ext cx="3528392" cy="1584176"/>
          </a:xfrm>
          <a:prstGeom prst="rect">
            <a:avLst/>
          </a:prstGeom>
        </p:spPr>
        <p:txBody>
          <a:bodyPr/>
          <a:lstStyle>
            <a:lvl1pPr marL="108000" indent="-108000">
              <a:buClr>
                <a:srgbClr val="8ABD00"/>
              </a:buClr>
              <a:buSzPct val="120000"/>
              <a:defRPr sz="1300" baseline="0">
                <a:ln>
                  <a:noFill/>
                </a:ln>
                <a:solidFill>
                  <a:srgbClr val="53565A"/>
                </a:solidFill>
                <a:latin typeface="Work Sans" pitchFamily="2" charset="-18"/>
              </a:defRPr>
            </a:lvl1pPr>
            <a:lvl2pPr>
              <a:defRPr sz="1300">
                <a:latin typeface="Work Sans" pitchFamily="2" charset="-18"/>
              </a:defRPr>
            </a:lvl2pPr>
            <a:lvl3pPr>
              <a:defRPr sz="1300">
                <a:latin typeface="Work Sans" pitchFamily="2" charset="-18"/>
              </a:defRPr>
            </a:lvl3pPr>
            <a:lvl4pPr>
              <a:defRPr sz="1300">
                <a:latin typeface="Work Sans" pitchFamily="2" charset="-18"/>
              </a:defRPr>
            </a:lvl4pPr>
            <a:lvl5pPr>
              <a:defRPr sz="1300">
                <a:latin typeface="Work Sans" pitchFamily="2" charset="-18"/>
              </a:defRPr>
            </a:lvl5pPr>
          </a:lstStyle>
          <a:p>
            <a:pPr lvl="0"/>
            <a:r>
              <a:rPr lang="cs-CZ" err="1"/>
              <a:t>Item</a:t>
            </a:r>
            <a:r>
              <a:rPr lang="cs-CZ"/>
              <a:t> 1</a:t>
            </a:r>
          </a:p>
          <a:p>
            <a:pPr lvl="0"/>
            <a:endParaRPr lang="cs-CZ"/>
          </a:p>
        </p:txBody>
      </p:sp>
      <p:sp>
        <p:nvSpPr>
          <p:cNvPr id="49" name="Zástupný symbol pro text 16"/>
          <p:cNvSpPr>
            <a:spLocks noGrp="1"/>
          </p:cNvSpPr>
          <p:nvPr>
            <p:ph type="body" sz="quarter" idx="20" hasCustomPrompt="1"/>
          </p:nvPr>
        </p:nvSpPr>
        <p:spPr>
          <a:xfrm>
            <a:off x="7967415" y="4221088"/>
            <a:ext cx="35283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>
                <a:ln>
                  <a:noFill/>
                </a:ln>
                <a:solidFill>
                  <a:srgbClr val="53565A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50" name="Zástupný symbol pro text 34"/>
          <p:cNvSpPr>
            <a:spLocks noGrp="1"/>
          </p:cNvSpPr>
          <p:nvPr>
            <p:ph type="body" sz="quarter" idx="21" hasCustomPrompt="1"/>
          </p:nvPr>
        </p:nvSpPr>
        <p:spPr>
          <a:xfrm>
            <a:off x="7967414" y="4653136"/>
            <a:ext cx="3528392" cy="1584176"/>
          </a:xfrm>
          <a:prstGeom prst="rect">
            <a:avLst/>
          </a:prstGeom>
        </p:spPr>
        <p:txBody>
          <a:bodyPr/>
          <a:lstStyle>
            <a:lvl1pPr marL="108000" indent="-108000">
              <a:buClr>
                <a:srgbClr val="8ABD00"/>
              </a:buClr>
              <a:buSzPct val="120000"/>
              <a:defRPr sz="1300" b="1" baseline="0">
                <a:ln>
                  <a:noFill/>
                </a:ln>
                <a:solidFill>
                  <a:srgbClr val="53565A"/>
                </a:solidFill>
                <a:latin typeface="Work Sans" pitchFamily="2" charset="-18"/>
              </a:defRPr>
            </a:lvl1pPr>
            <a:lvl2pPr>
              <a:defRPr sz="1300">
                <a:latin typeface="Work Sans" pitchFamily="2" charset="-18"/>
              </a:defRPr>
            </a:lvl2pPr>
            <a:lvl3pPr>
              <a:defRPr sz="1300">
                <a:latin typeface="Work Sans" pitchFamily="2" charset="-18"/>
              </a:defRPr>
            </a:lvl3pPr>
            <a:lvl4pPr>
              <a:defRPr sz="1300">
                <a:latin typeface="Work Sans" pitchFamily="2" charset="-18"/>
              </a:defRPr>
            </a:lvl4pPr>
            <a:lvl5pPr>
              <a:defRPr sz="1300">
                <a:latin typeface="Work Sans" pitchFamily="2" charset="-18"/>
              </a:defRPr>
            </a:lvl5pPr>
          </a:lstStyle>
          <a:p>
            <a:pPr lvl="0"/>
            <a:r>
              <a:rPr lang="cs-CZ" err="1"/>
              <a:t>Item</a:t>
            </a:r>
            <a:r>
              <a:rPr lang="cs-CZ"/>
              <a:t> 1</a:t>
            </a:r>
          </a:p>
          <a:p>
            <a:pPr lvl="0"/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Obrázky\COLEGIUM HOLDING\PREZENTACE_AUREL\podkaldy\prezentace_2_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12190413" cy="877710"/>
          </a:xfrm>
          <a:prstGeom prst="rect">
            <a:avLst/>
          </a:prstGeom>
          <a:noFill/>
        </p:spPr>
      </p:pic>
      <p:sp>
        <p:nvSpPr>
          <p:cNvPr id="14" name="Obdélník 13"/>
          <p:cNvSpPr/>
          <p:nvPr userDrawn="1"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6F6F7"/>
              </a:solidFill>
            </a:endParaRPr>
          </a:p>
        </p:txBody>
      </p:sp>
      <p:pic>
        <p:nvPicPr>
          <p:cNvPr id="15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21" name="TextovéPole 20"/>
          <p:cNvSpPr txBox="1"/>
          <p:nvPr userDrawn="1"/>
        </p:nvSpPr>
        <p:spPr>
          <a:xfrm>
            <a:off x="8759502" y="6488859"/>
            <a:ext cx="1466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Member</a:t>
            </a:r>
            <a:r>
              <a:rPr lang="cs-CZ" sz="1050" b="1">
                <a:solidFill>
                  <a:srgbClr val="53565A"/>
                </a:solidFill>
                <a:latin typeface="Work Sans" pitchFamily="2" charset="-18"/>
              </a:rPr>
              <a:t> </a:t>
            </a:r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of</a:t>
            </a:r>
            <a:endParaRPr lang="cs-CZ" sz="1050" b="1">
              <a:solidFill>
                <a:srgbClr val="53565A"/>
              </a:solidFill>
              <a:latin typeface="Work Sans" pitchFamily="2" charset="-18"/>
            </a:endParaRPr>
          </a:p>
        </p:txBody>
      </p:sp>
      <p:pic>
        <p:nvPicPr>
          <p:cNvPr id="22" name="Picture 4" descr="F:\Obrázky\COLEGIUM HOLDING\PREZENTACE_AUREL\logo_bile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8840" y="405660"/>
            <a:ext cx="1417006" cy="299654"/>
          </a:xfrm>
          <a:prstGeom prst="rect">
            <a:avLst/>
          </a:prstGeom>
          <a:noFill/>
        </p:spPr>
      </p:pic>
      <p:cxnSp>
        <p:nvCxnSpPr>
          <p:cNvPr id="24" name="Přímá spojovací čára 23"/>
          <p:cNvCxnSpPr/>
          <p:nvPr userDrawn="1"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ástupný symbol pro číslo snímku 21"/>
          <p:cNvSpPr>
            <a:spLocks noGrp="1"/>
          </p:cNvSpPr>
          <p:nvPr userDrawn="1">
            <p:ph type="sldNum" sz="quarter" idx="12"/>
          </p:nvPr>
        </p:nvSpPr>
        <p:spPr>
          <a:xfrm>
            <a:off x="11711830" y="6473106"/>
            <a:ext cx="432048" cy="293117"/>
          </a:xfrm>
          <a:prstGeom prst="rect">
            <a:avLst/>
          </a:prstGeom>
          <a:noFill/>
        </p:spPr>
        <p:txBody>
          <a:bodyPr/>
          <a:lstStyle>
            <a:lvl1pPr>
              <a:defRPr sz="1500"/>
            </a:lvl1pPr>
          </a:lstStyle>
          <a:p>
            <a:fld id="{EDF8AF1E-2694-46F2-A605-357756F55E0E}" type="slidenum">
              <a:rPr lang="cs-CZ" b="1" smtClean="0">
                <a:solidFill>
                  <a:srgbClr val="53565A"/>
                </a:solidFill>
                <a:latin typeface="Montserrat" pitchFamily="2" charset="-18"/>
              </a:rPr>
              <a:pPr/>
              <a:t>‹#›</a:t>
            </a:fld>
            <a:endParaRPr lang="cs-CZ" b="1">
              <a:solidFill>
                <a:srgbClr val="53565A"/>
              </a:solidFill>
              <a:latin typeface="Montserrat" pitchFamily="2" charset="-18"/>
            </a:endParaRPr>
          </a:p>
        </p:txBody>
      </p:sp>
      <p:cxnSp>
        <p:nvCxnSpPr>
          <p:cNvPr id="25" name="Přímá spojovací čára 24"/>
          <p:cNvCxnSpPr/>
          <p:nvPr userDrawn="1"/>
        </p:nvCxnSpPr>
        <p:spPr>
          <a:xfrm>
            <a:off x="3790950" y="300055"/>
            <a:ext cx="0" cy="432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ástupný symbol pro text 16"/>
          <p:cNvSpPr>
            <a:spLocks noGrp="1"/>
          </p:cNvSpPr>
          <p:nvPr>
            <p:ph type="body" sz="quarter" idx="10" hasCustomPrompt="1"/>
          </p:nvPr>
        </p:nvSpPr>
        <p:spPr>
          <a:xfrm>
            <a:off x="262558" y="264051"/>
            <a:ext cx="3384376" cy="504056"/>
          </a:xfrm>
          <a:prstGeom prst="rect">
            <a:avLst/>
          </a:prstGeom>
        </p:spPr>
        <p:txBody>
          <a:bodyPr/>
          <a:lstStyle>
            <a:lvl1pPr>
              <a:buNone/>
              <a:defRPr sz="2500"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27" name="Zástupný symbol pro text 16"/>
          <p:cNvSpPr>
            <a:spLocks noGrp="1"/>
          </p:cNvSpPr>
          <p:nvPr>
            <p:ph type="body" sz="quarter" idx="15" hasCustomPrompt="1"/>
          </p:nvPr>
        </p:nvSpPr>
        <p:spPr>
          <a:xfrm>
            <a:off x="4006974" y="336059"/>
            <a:ext cx="5328592" cy="360040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n>
                  <a:noFill/>
                </a:ln>
                <a:solidFill>
                  <a:srgbClr val="F6F6F7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Subtitle</a:t>
            </a:r>
            <a:endParaRPr lang="cs-CZ"/>
          </a:p>
        </p:txBody>
      </p:sp>
      <p:sp>
        <p:nvSpPr>
          <p:cNvPr id="44" name="Zástupný symbol pro obrázek 29"/>
          <p:cNvSpPr>
            <a:spLocks noGrp="1"/>
          </p:cNvSpPr>
          <p:nvPr>
            <p:ph type="pic" sz="quarter" idx="13"/>
          </p:nvPr>
        </p:nvSpPr>
        <p:spPr>
          <a:xfrm>
            <a:off x="838622" y="1628800"/>
            <a:ext cx="3312368" cy="244827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rgbClr val="53565A"/>
                </a:solidFill>
              </a:defRPr>
            </a:lvl1pPr>
          </a:lstStyle>
          <a:p>
            <a:endParaRPr lang="cs-CZ"/>
          </a:p>
        </p:txBody>
      </p:sp>
      <p:sp>
        <p:nvSpPr>
          <p:cNvPr id="45" name="Zástupný symbol pro obrázek 29"/>
          <p:cNvSpPr>
            <a:spLocks noGrp="1"/>
          </p:cNvSpPr>
          <p:nvPr>
            <p:ph type="pic" sz="quarter" idx="16"/>
          </p:nvPr>
        </p:nvSpPr>
        <p:spPr>
          <a:xfrm>
            <a:off x="4439022" y="1628800"/>
            <a:ext cx="3312368" cy="244827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rgbClr val="53565A"/>
                </a:solidFill>
              </a:defRPr>
            </a:lvl1pPr>
          </a:lstStyle>
          <a:p>
            <a:endParaRPr lang="cs-CZ"/>
          </a:p>
        </p:txBody>
      </p:sp>
      <p:sp>
        <p:nvSpPr>
          <p:cNvPr id="46" name="Zástupný symbol pro obrázek 29"/>
          <p:cNvSpPr>
            <a:spLocks noGrp="1"/>
          </p:cNvSpPr>
          <p:nvPr>
            <p:ph type="pic" sz="quarter" idx="17"/>
          </p:nvPr>
        </p:nvSpPr>
        <p:spPr>
          <a:xfrm>
            <a:off x="8039422" y="1628800"/>
            <a:ext cx="3312368" cy="244827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rgbClr val="53565A"/>
                </a:solidFill>
              </a:defRPr>
            </a:lvl1pPr>
          </a:lstStyle>
          <a:p>
            <a:endParaRPr lang="cs-CZ"/>
          </a:p>
        </p:txBody>
      </p:sp>
      <p:sp>
        <p:nvSpPr>
          <p:cNvPr id="47" name="Zástupný symbol pro text 16"/>
          <p:cNvSpPr>
            <a:spLocks noGrp="1"/>
          </p:cNvSpPr>
          <p:nvPr>
            <p:ph type="body" sz="quarter" idx="18" hasCustomPrompt="1"/>
          </p:nvPr>
        </p:nvSpPr>
        <p:spPr>
          <a:xfrm>
            <a:off x="838623" y="4221088"/>
            <a:ext cx="3312368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n>
                  <a:noFill/>
                </a:ln>
                <a:solidFill>
                  <a:srgbClr val="53565A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48" name="Zástupný symbol pro text 16"/>
          <p:cNvSpPr>
            <a:spLocks noGrp="1"/>
          </p:cNvSpPr>
          <p:nvPr>
            <p:ph type="body" sz="quarter" idx="19" hasCustomPrompt="1"/>
          </p:nvPr>
        </p:nvSpPr>
        <p:spPr>
          <a:xfrm>
            <a:off x="838622" y="4797152"/>
            <a:ext cx="3312368" cy="13681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ln>
                  <a:noFill/>
                </a:ln>
                <a:solidFill>
                  <a:srgbClr val="53565A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Block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text</a:t>
            </a:r>
          </a:p>
        </p:txBody>
      </p:sp>
      <p:sp>
        <p:nvSpPr>
          <p:cNvPr id="49" name="Zástupný symbol pro text 16"/>
          <p:cNvSpPr>
            <a:spLocks noGrp="1"/>
          </p:cNvSpPr>
          <p:nvPr>
            <p:ph type="body" sz="quarter" idx="20" hasCustomPrompt="1"/>
          </p:nvPr>
        </p:nvSpPr>
        <p:spPr>
          <a:xfrm>
            <a:off x="4439022" y="4221088"/>
            <a:ext cx="3312368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n>
                  <a:noFill/>
                </a:ln>
                <a:solidFill>
                  <a:srgbClr val="53565A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 2</a:t>
            </a:r>
          </a:p>
        </p:txBody>
      </p:sp>
      <p:sp>
        <p:nvSpPr>
          <p:cNvPr id="50" name="Zástupný symbol pro text 16"/>
          <p:cNvSpPr>
            <a:spLocks noGrp="1"/>
          </p:cNvSpPr>
          <p:nvPr>
            <p:ph type="body" sz="quarter" idx="21" hasCustomPrompt="1"/>
          </p:nvPr>
        </p:nvSpPr>
        <p:spPr>
          <a:xfrm>
            <a:off x="4439021" y="4797152"/>
            <a:ext cx="3312368" cy="13681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ln>
                  <a:noFill/>
                </a:ln>
                <a:solidFill>
                  <a:srgbClr val="53565A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Block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text</a:t>
            </a:r>
          </a:p>
        </p:txBody>
      </p:sp>
      <p:sp>
        <p:nvSpPr>
          <p:cNvPr id="51" name="Zástupný symbol pro text 16"/>
          <p:cNvSpPr>
            <a:spLocks noGrp="1"/>
          </p:cNvSpPr>
          <p:nvPr>
            <p:ph type="body" sz="quarter" idx="22" hasCustomPrompt="1"/>
          </p:nvPr>
        </p:nvSpPr>
        <p:spPr>
          <a:xfrm>
            <a:off x="8039422" y="4221088"/>
            <a:ext cx="3312368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n>
                  <a:noFill/>
                </a:ln>
                <a:solidFill>
                  <a:srgbClr val="53565A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 3</a:t>
            </a:r>
          </a:p>
        </p:txBody>
      </p:sp>
      <p:sp>
        <p:nvSpPr>
          <p:cNvPr id="52" name="Zástupný symbol pro text 16"/>
          <p:cNvSpPr>
            <a:spLocks noGrp="1"/>
          </p:cNvSpPr>
          <p:nvPr>
            <p:ph type="body" sz="quarter" idx="23" hasCustomPrompt="1"/>
          </p:nvPr>
        </p:nvSpPr>
        <p:spPr>
          <a:xfrm>
            <a:off x="8039421" y="4797152"/>
            <a:ext cx="3312368" cy="13681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ln>
                  <a:noFill/>
                </a:ln>
                <a:solidFill>
                  <a:srgbClr val="53565A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Block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text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Obrázky\COLEGIUM HOLDING\PREZENTACE_AUREL\podkaldy\prezentace_2_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12190413" cy="877710"/>
          </a:xfrm>
          <a:prstGeom prst="rect">
            <a:avLst/>
          </a:prstGeom>
          <a:noFill/>
        </p:spPr>
      </p:pic>
      <p:sp>
        <p:nvSpPr>
          <p:cNvPr id="14" name="Obdélník 13"/>
          <p:cNvSpPr/>
          <p:nvPr userDrawn="1"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6F6F7"/>
              </a:solidFill>
            </a:endParaRPr>
          </a:p>
        </p:txBody>
      </p:sp>
      <p:pic>
        <p:nvPicPr>
          <p:cNvPr id="15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21" name="TextovéPole 20"/>
          <p:cNvSpPr txBox="1"/>
          <p:nvPr userDrawn="1"/>
        </p:nvSpPr>
        <p:spPr>
          <a:xfrm>
            <a:off x="8759502" y="6488859"/>
            <a:ext cx="1466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Member</a:t>
            </a:r>
            <a:r>
              <a:rPr lang="cs-CZ" sz="1050" b="1">
                <a:solidFill>
                  <a:srgbClr val="53565A"/>
                </a:solidFill>
                <a:latin typeface="Work Sans" pitchFamily="2" charset="-18"/>
              </a:rPr>
              <a:t> </a:t>
            </a:r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of</a:t>
            </a:r>
            <a:endParaRPr lang="cs-CZ" sz="1050" b="1">
              <a:solidFill>
                <a:srgbClr val="53565A"/>
              </a:solidFill>
              <a:latin typeface="Work Sans" pitchFamily="2" charset="-18"/>
            </a:endParaRPr>
          </a:p>
        </p:txBody>
      </p:sp>
      <p:pic>
        <p:nvPicPr>
          <p:cNvPr id="22" name="Picture 4" descr="F:\Obrázky\COLEGIUM HOLDING\PREZENTACE_AUREL\logo_bile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8840" y="405660"/>
            <a:ext cx="1417006" cy="299654"/>
          </a:xfrm>
          <a:prstGeom prst="rect">
            <a:avLst/>
          </a:prstGeom>
          <a:noFill/>
        </p:spPr>
      </p:pic>
      <p:cxnSp>
        <p:nvCxnSpPr>
          <p:cNvPr id="24" name="Přímá spojovací čára 23"/>
          <p:cNvCxnSpPr/>
          <p:nvPr userDrawn="1"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ástupný symbol pro číslo snímku 21"/>
          <p:cNvSpPr>
            <a:spLocks noGrp="1"/>
          </p:cNvSpPr>
          <p:nvPr userDrawn="1">
            <p:ph type="sldNum" sz="quarter" idx="12"/>
          </p:nvPr>
        </p:nvSpPr>
        <p:spPr>
          <a:xfrm>
            <a:off x="11711830" y="6473106"/>
            <a:ext cx="432048" cy="293117"/>
          </a:xfrm>
          <a:prstGeom prst="rect">
            <a:avLst/>
          </a:prstGeom>
          <a:noFill/>
        </p:spPr>
        <p:txBody>
          <a:bodyPr/>
          <a:lstStyle>
            <a:lvl1pPr>
              <a:defRPr sz="1300"/>
            </a:lvl1pPr>
          </a:lstStyle>
          <a:p>
            <a:fld id="{EDF8AF1E-2694-46F2-A605-357756F55E0E}" type="slidenum">
              <a:rPr lang="cs-CZ" b="1" smtClean="0">
                <a:solidFill>
                  <a:srgbClr val="53565A"/>
                </a:solidFill>
                <a:latin typeface="Montserrat" pitchFamily="2" charset="-18"/>
              </a:rPr>
              <a:pPr/>
              <a:t>‹#›</a:t>
            </a:fld>
            <a:endParaRPr lang="cs-CZ" b="1">
              <a:solidFill>
                <a:srgbClr val="53565A"/>
              </a:solidFill>
              <a:latin typeface="Montserrat" pitchFamily="2" charset="-18"/>
            </a:endParaRPr>
          </a:p>
        </p:txBody>
      </p:sp>
      <p:cxnSp>
        <p:nvCxnSpPr>
          <p:cNvPr id="16" name="Přímá spojovací čára 15"/>
          <p:cNvCxnSpPr/>
          <p:nvPr userDrawn="1"/>
        </p:nvCxnSpPr>
        <p:spPr>
          <a:xfrm>
            <a:off x="3790950" y="300055"/>
            <a:ext cx="0" cy="432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symbol pro text 16"/>
          <p:cNvSpPr>
            <a:spLocks noGrp="1"/>
          </p:cNvSpPr>
          <p:nvPr>
            <p:ph type="body" sz="quarter" idx="10" hasCustomPrompt="1"/>
          </p:nvPr>
        </p:nvSpPr>
        <p:spPr>
          <a:xfrm>
            <a:off x="262558" y="264051"/>
            <a:ext cx="3384376" cy="504056"/>
          </a:xfrm>
          <a:prstGeom prst="rect">
            <a:avLst/>
          </a:prstGeom>
        </p:spPr>
        <p:txBody>
          <a:bodyPr/>
          <a:lstStyle>
            <a:lvl1pPr>
              <a:buNone/>
              <a:defRPr sz="2500"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18" name="Zástupný symbol pro text 16"/>
          <p:cNvSpPr>
            <a:spLocks noGrp="1"/>
          </p:cNvSpPr>
          <p:nvPr>
            <p:ph type="body" sz="quarter" idx="15" hasCustomPrompt="1"/>
          </p:nvPr>
        </p:nvSpPr>
        <p:spPr>
          <a:xfrm>
            <a:off x="4006974" y="336059"/>
            <a:ext cx="5328592" cy="360040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n>
                  <a:noFill/>
                </a:ln>
                <a:solidFill>
                  <a:srgbClr val="F6F6F7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Subtitle</a:t>
            </a:r>
            <a:endParaRPr lang="cs-CZ"/>
          </a:p>
        </p:txBody>
      </p:sp>
      <p:sp>
        <p:nvSpPr>
          <p:cNvPr id="19" name="Zástupný symbol pro text 16"/>
          <p:cNvSpPr>
            <a:spLocks noGrp="1"/>
          </p:cNvSpPr>
          <p:nvPr>
            <p:ph type="body" sz="quarter" idx="20" hasCustomPrompt="1"/>
          </p:nvPr>
        </p:nvSpPr>
        <p:spPr>
          <a:xfrm>
            <a:off x="694606" y="1628800"/>
            <a:ext cx="4104456" cy="5040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ln>
                  <a:noFill/>
                </a:ln>
                <a:solidFill>
                  <a:srgbClr val="53565A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20" name="Zástupný symbol pro tex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94606" y="2204864"/>
            <a:ext cx="4104456" cy="36724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ln>
                  <a:noFill/>
                </a:ln>
                <a:solidFill>
                  <a:srgbClr val="53565A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Block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text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Obrázky\COLEGIUM HOLDING\PREZENTACE_AUREL\podkaldy\prezentace_2_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12190413" cy="877710"/>
          </a:xfrm>
          <a:prstGeom prst="rect">
            <a:avLst/>
          </a:prstGeom>
          <a:noFill/>
        </p:spPr>
      </p:pic>
      <p:sp>
        <p:nvSpPr>
          <p:cNvPr id="11" name="Obdélník 10"/>
          <p:cNvSpPr/>
          <p:nvPr userDrawn="1"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6F6F7"/>
              </a:solidFill>
            </a:endParaRPr>
          </a:p>
        </p:txBody>
      </p:sp>
      <p:pic>
        <p:nvPicPr>
          <p:cNvPr id="12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 userDrawn="1"/>
        </p:nvSpPr>
        <p:spPr>
          <a:xfrm>
            <a:off x="8759502" y="6488859"/>
            <a:ext cx="1466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Member</a:t>
            </a:r>
            <a:r>
              <a:rPr lang="cs-CZ" sz="1050" b="1">
                <a:solidFill>
                  <a:srgbClr val="53565A"/>
                </a:solidFill>
                <a:latin typeface="Work Sans" pitchFamily="2" charset="-18"/>
              </a:rPr>
              <a:t> </a:t>
            </a:r>
            <a:r>
              <a:rPr lang="cs-CZ" sz="1050" b="1" err="1">
                <a:solidFill>
                  <a:srgbClr val="53565A"/>
                </a:solidFill>
                <a:latin typeface="Work Sans" pitchFamily="2" charset="-18"/>
              </a:rPr>
              <a:t>of</a:t>
            </a:r>
            <a:endParaRPr lang="cs-CZ" sz="1050" b="1">
              <a:solidFill>
                <a:srgbClr val="53565A"/>
              </a:solidFill>
              <a:latin typeface="Work Sans" pitchFamily="2" charset="-18"/>
            </a:endParaRPr>
          </a:p>
        </p:txBody>
      </p:sp>
      <p:pic>
        <p:nvPicPr>
          <p:cNvPr id="14" name="Picture 4" descr="F:\Obrázky\COLEGIUM HOLDING\PREZENTACE_AUREL\logo_bile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8840" y="405660"/>
            <a:ext cx="1417006" cy="299654"/>
          </a:xfrm>
          <a:prstGeom prst="rect">
            <a:avLst/>
          </a:prstGeom>
          <a:noFill/>
        </p:spPr>
      </p:pic>
      <p:cxnSp>
        <p:nvCxnSpPr>
          <p:cNvPr id="16" name="Přímá spojovací čára 15"/>
          <p:cNvCxnSpPr/>
          <p:nvPr userDrawn="1"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ástupný symbol pro číslo snímku 21"/>
          <p:cNvSpPr>
            <a:spLocks noGrp="1"/>
          </p:cNvSpPr>
          <p:nvPr>
            <p:ph type="sldNum" sz="quarter" idx="12"/>
          </p:nvPr>
        </p:nvSpPr>
        <p:spPr>
          <a:xfrm>
            <a:off x="11711830" y="6473106"/>
            <a:ext cx="432048" cy="293117"/>
          </a:xfrm>
          <a:prstGeom prst="rect">
            <a:avLst/>
          </a:prstGeom>
          <a:noFill/>
        </p:spPr>
        <p:txBody>
          <a:bodyPr/>
          <a:lstStyle>
            <a:lvl1pPr>
              <a:defRPr sz="1300"/>
            </a:lvl1pPr>
          </a:lstStyle>
          <a:p>
            <a:fld id="{EDF8AF1E-2694-46F2-A605-357756F55E0E}" type="slidenum">
              <a:rPr lang="cs-CZ" b="1" smtClean="0">
                <a:solidFill>
                  <a:srgbClr val="53565A"/>
                </a:solidFill>
                <a:latin typeface="Montserrat" pitchFamily="2" charset="-18"/>
              </a:rPr>
              <a:pPr/>
              <a:t>‹#›</a:t>
            </a:fld>
            <a:endParaRPr lang="cs-CZ" b="1">
              <a:solidFill>
                <a:srgbClr val="53565A"/>
              </a:solidFill>
              <a:latin typeface="Montserrat" pitchFamily="2" charset="-18"/>
            </a:endParaRPr>
          </a:p>
        </p:txBody>
      </p:sp>
      <p:cxnSp>
        <p:nvCxnSpPr>
          <p:cNvPr id="41" name="Přímá spojovací čára 40"/>
          <p:cNvCxnSpPr/>
          <p:nvPr userDrawn="1"/>
        </p:nvCxnSpPr>
        <p:spPr>
          <a:xfrm>
            <a:off x="3790950" y="300055"/>
            <a:ext cx="0" cy="432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ástupný symbol pro text 16"/>
          <p:cNvSpPr>
            <a:spLocks noGrp="1"/>
          </p:cNvSpPr>
          <p:nvPr>
            <p:ph type="body" sz="quarter" idx="10" hasCustomPrompt="1"/>
          </p:nvPr>
        </p:nvSpPr>
        <p:spPr>
          <a:xfrm>
            <a:off x="262558" y="264051"/>
            <a:ext cx="3384376" cy="504056"/>
          </a:xfrm>
          <a:prstGeom prst="rect">
            <a:avLst/>
          </a:prstGeom>
        </p:spPr>
        <p:txBody>
          <a:bodyPr/>
          <a:lstStyle>
            <a:lvl1pPr>
              <a:buNone/>
              <a:defRPr sz="2500"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/>
              <a:t>HEADLINE</a:t>
            </a:r>
          </a:p>
        </p:txBody>
      </p:sp>
      <p:sp>
        <p:nvSpPr>
          <p:cNvPr id="43" name="Zástupný symbol pro text 16"/>
          <p:cNvSpPr>
            <a:spLocks noGrp="1"/>
          </p:cNvSpPr>
          <p:nvPr>
            <p:ph type="body" sz="quarter" idx="15" hasCustomPrompt="1"/>
          </p:nvPr>
        </p:nvSpPr>
        <p:spPr>
          <a:xfrm>
            <a:off x="4006974" y="336059"/>
            <a:ext cx="5328592" cy="360040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n>
                  <a:noFill/>
                </a:ln>
                <a:solidFill>
                  <a:srgbClr val="F6F6F7"/>
                </a:solidFill>
                <a:latin typeface="Work Sans" pitchFamily="2" charset="-18"/>
              </a:defRPr>
            </a:lvl1pPr>
            <a:lvl2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2pPr>
            <a:lvl3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3pPr>
            <a:lvl4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4pPr>
            <a:lvl5pPr>
              <a:buNone/>
              <a:defRPr b="1">
                <a:ln>
                  <a:noFill/>
                </a:ln>
                <a:solidFill>
                  <a:srgbClr val="F6F6F7"/>
                </a:solidFill>
                <a:latin typeface="Montserrat" pitchFamily="2" charset="-18"/>
              </a:defRPr>
            </a:lvl5pPr>
          </a:lstStyle>
          <a:p>
            <a:pPr lvl="0"/>
            <a:r>
              <a:rPr lang="cs-CZ" err="1"/>
              <a:t>Subtitle</a:t>
            </a:r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5" r:id="rId4"/>
    <p:sldLayoutId id="2147483651" r:id="rId5"/>
    <p:sldLayoutId id="2147483652" r:id="rId6"/>
    <p:sldLayoutId id="2147483662" r:id="rId7"/>
    <p:sldLayoutId id="2147483661" r:id="rId8"/>
    <p:sldLayoutId id="2147483653" r:id="rId9"/>
    <p:sldLayoutId id="2147483664" r:id="rId10"/>
    <p:sldLayoutId id="214748366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eg"/><Relationship Id="rId5" Type="http://schemas.openxmlformats.org/officeDocument/2006/relationships/image" Target="../media/image56.png"/><Relationship Id="rId10" Type="http://schemas.openxmlformats.org/officeDocument/2006/relationships/image" Target="../media/image65.png"/><Relationship Id="rId4" Type="http://schemas.openxmlformats.org/officeDocument/2006/relationships/image" Target="../media/image6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5.pn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5" Type="http://schemas.openxmlformats.org/officeDocument/2006/relationships/image" Target="../media/image56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8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microsoft.com/office/2007/relationships/hdphoto" Target="../media/hdphoto1.wdp"/><Relationship Id="rId18" Type="http://schemas.microsoft.com/office/2007/relationships/hdphoto" Target="../media/hdphoto3.wdp"/><Relationship Id="rId3" Type="http://schemas.openxmlformats.org/officeDocument/2006/relationships/image" Target="../media/image5.png"/><Relationship Id="rId21" Type="http://schemas.microsoft.com/office/2007/relationships/hdphoto" Target="../media/hdphoto4.wdp"/><Relationship Id="rId7" Type="http://schemas.openxmlformats.org/officeDocument/2006/relationships/diagramLayout" Target="../diagrams/layout1.xml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5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diagramData" Target="../diagrams/data1.xml"/><Relationship Id="rId11" Type="http://schemas.openxmlformats.org/officeDocument/2006/relationships/image" Target="../media/image30.jpeg"/><Relationship Id="rId24" Type="http://schemas.openxmlformats.org/officeDocument/2006/relationships/image" Target="../media/image39.png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23" Type="http://schemas.openxmlformats.org/officeDocument/2006/relationships/image" Target="../media/image38.jpeg"/><Relationship Id="rId10" Type="http://schemas.microsoft.com/office/2007/relationships/diagramDrawing" Target="../diagrams/drawing1.xml"/><Relationship Id="rId19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32.png"/><Relationship Id="rId22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7DB5BC-CCBB-A7B4-B997-56E5A882B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28700" r="11263" b="19022"/>
          <a:stretch>
            <a:fillRect/>
          </a:stretch>
        </p:blipFill>
        <p:spPr bwMode="auto">
          <a:xfrm>
            <a:off x="773642" y="1683442"/>
            <a:ext cx="10873208" cy="417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D0B0517F-5F96-1063-9B02-A1AA6CD9F727}"/>
              </a:ext>
            </a:extLst>
          </p:cNvPr>
          <p:cNvSpPr/>
          <p:nvPr/>
        </p:nvSpPr>
        <p:spPr>
          <a:xfrm flipH="1">
            <a:off x="9039873" y="1683442"/>
            <a:ext cx="3150540" cy="4176397"/>
          </a:xfrm>
          <a:custGeom>
            <a:avLst/>
            <a:gdLst>
              <a:gd name="connsiteX0" fmla="*/ 600837 w 3125066"/>
              <a:gd name="connsiteY0" fmla="*/ 0 h 4283565"/>
              <a:gd name="connsiteX1" fmla="*/ 0 w 3125066"/>
              <a:gd name="connsiteY1" fmla="*/ 0 h 4283565"/>
              <a:gd name="connsiteX2" fmla="*/ 0 w 3125066"/>
              <a:gd name="connsiteY2" fmla="*/ 4283565 h 4283565"/>
              <a:gd name="connsiteX3" fmla="*/ 3125066 w 3125066"/>
              <a:gd name="connsiteY3" fmla="*/ 4283565 h 428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5066" h="4283565">
                <a:moveTo>
                  <a:pt x="600837" y="0"/>
                </a:moveTo>
                <a:lnTo>
                  <a:pt x="0" y="0"/>
                </a:lnTo>
                <a:lnTo>
                  <a:pt x="0" y="4283565"/>
                </a:lnTo>
                <a:lnTo>
                  <a:pt x="3125066" y="4283565"/>
                </a:lnTo>
                <a:close/>
              </a:path>
            </a:pathLst>
          </a:custGeom>
          <a:solidFill>
            <a:srgbClr val="8AB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C701AB8E-9073-F524-3B70-93FDCF1F8B1A}"/>
              </a:ext>
            </a:extLst>
          </p:cNvPr>
          <p:cNvSpPr/>
          <p:nvPr/>
        </p:nvSpPr>
        <p:spPr>
          <a:xfrm>
            <a:off x="-25474" y="1683443"/>
            <a:ext cx="7787900" cy="4176396"/>
          </a:xfrm>
          <a:custGeom>
            <a:avLst/>
            <a:gdLst>
              <a:gd name="connsiteX0" fmla="*/ 0 w 7787900"/>
              <a:gd name="connsiteY0" fmla="*/ 0 h 4217329"/>
              <a:gd name="connsiteX1" fmla="*/ 7787900 w 7787900"/>
              <a:gd name="connsiteY1" fmla="*/ 0 h 4217329"/>
              <a:gd name="connsiteX2" fmla="*/ 5288163 w 7787900"/>
              <a:gd name="connsiteY2" fmla="*/ 4217329 h 4217329"/>
              <a:gd name="connsiteX3" fmla="*/ 0 w 7787900"/>
              <a:gd name="connsiteY3" fmla="*/ 4217329 h 421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7900" h="4217329">
                <a:moveTo>
                  <a:pt x="0" y="0"/>
                </a:moveTo>
                <a:lnTo>
                  <a:pt x="7787900" y="0"/>
                </a:lnTo>
                <a:lnTo>
                  <a:pt x="5288163" y="4217329"/>
                </a:lnTo>
                <a:lnTo>
                  <a:pt x="0" y="4217329"/>
                </a:lnTo>
                <a:close/>
              </a:path>
            </a:pathLst>
          </a:custGeom>
          <a:gradFill flip="none" rotWithShape="1">
            <a:gsLst>
              <a:gs pos="0">
                <a:srgbClr val="2C3235"/>
              </a:gs>
              <a:gs pos="100000">
                <a:schemeClr val="tx1">
                  <a:lumMod val="75000"/>
                  <a:lumOff val="25000"/>
                  <a:alpha val="96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94606" y="2321585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cs-CZ" sz="4000" b="1" cap="all" spc="300" noProof="0" dirty="0">
                <a:solidFill>
                  <a:prstClr val="white"/>
                </a:solidFill>
                <a:latin typeface="Montserrat" pitchFamily="2" charset="-18"/>
              </a:rPr>
              <a:t>FIREMNÍ </a:t>
            </a:r>
          </a:p>
          <a:p>
            <a:pPr lvl="0">
              <a:defRPr/>
            </a:pPr>
            <a:r>
              <a:rPr lang="cs-CZ" sz="4000" b="1" cap="all" spc="300" noProof="0" dirty="0">
                <a:solidFill>
                  <a:prstClr val="white"/>
                </a:solidFill>
                <a:latin typeface="Montserrat" pitchFamily="2" charset="-18"/>
              </a:rPr>
              <a:t>PREZENTACE</a:t>
            </a:r>
          </a:p>
        </p:txBody>
      </p:sp>
      <p:pic>
        <p:nvPicPr>
          <p:cNvPr id="1027" name="Picture 3" descr="F:\Obrázky\COLEGIUM HOLDING\PRVKY\sikmin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284" y="2492896"/>
            <a:ext cx="367322" cy="408645"/>
          </a:xfrm>
          <a:prstGeom prst="rect">
            <a:avLst/>
          </a:prstGeom>
          <a:noFill/>
        </p:spPr>
      </p:pic>
      <p:pic>
        <p:nvPicPr>
          <p:cNvPr id="1028" name="Picture 4" descr="F:\Obrázky\COLEGIUM HOLDING\PRVKY\logo_aure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566" y="498049"/>
            <a:ext cx="3312368" cy="698703"/>
          </a:xfrm>
          <a:prstGeom prst="rect">
            <a:avLst/>
          </a:prstGeom>
          <a:noFill/>
        </p:spPr>
      </p:pic>
      <p:pic>
        <p:nvPicPr>
          <p:cNvPr id="1030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83638" y="6165304"/>
            <a:ext cx="1846735" cy="486186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7475621" y="6246815"/>
            <a:ext cx="2364001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sz="1500" b="1" noProof="0" dirty="0" err="1">
                <a:solidFill>
                  <a:srgbClr val="53565A"/>
                </a:solidFill>
                <a:latin typeface="Work Sans"/>
              </a:rPr>
              <a:t>Member</a:t>
            </a:r>
            <a:r>
              <a:rPr lang="cs-CZ" sz="1500" b="1" noProof="0" dirty="0">
                <a:solidFill>
                  <a:srgbClr val="53565A"/>
                </a:solidFill>
                <a:latin typeface="Work Sans"/>
              </a:rPr>
              <a:t> </a:t>
            </a:r>
            <a:r>
              <a:rPr lang="cs-CZ" sz="1500" b="1" noProof="0" dirty="0" err="1">
                <a:solidFill>
                  <a:srgbClr val="53565A"/>
                </a:solidFill>
                <a:latin typeface="Work Sans"/>
              </a:rPr>
              <a:t>of</a:t>
            </a:r>
            <a:endParaRPr lang="cs-CZ" sz="1500" b="1" noProof="0" dirty="0">
              <a:solidFill>
                <a:srgbClr val="53565A"/>
              </a:solidFill>
              <a:latin typeface="Work San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CBD821C-6CAF-7694-DF1C-8DA937DF2196}"/>
              </a:ext>
            </a:extLst>
          </p:cNvPr>
          <p:cNvSpPr txBox="1"/>
          <p:nvPr/>
        </p:nvSpPr>
        <p:spPr>
          <a:xfrm>
            <a:off x="7895406" y="66273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Work Sans" pitchFamily="2" charset="-18"/>
                <a:ea typeface="+mn-ea"/>
                <a:cs typeface="+mn-cs"/>
              </a:rPr>
              <a:t>Partner pro vývoj, výrobu a inovace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Work Sans" pitchFamily="2" charset="-18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99B67-09BA-B70F-CCDF-65E3DBD6A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5850637C-A38A-46B8-C213-E5F80224FAF4}"/>
              </a:ext>
            </a:extLst>
          </p:cNvPr>
          <p:cNvSpPr/>
          <p:nvPr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>
              <a:solidFill>
                <a:srgbClr val="F6F6F7"/>
              </a:solidFill>
            </a:endParaRPr>
          </a:p>
        </p:txBody>
      </p:sp>
      <p:pic>
        <p:nvPicPr>
          <p:cNvPr id="1030" name="Picture 6" descr="F:\Obrázky\COLEGIUM HOLDING\_COLEGIUM_WEB\podklady\1_LOGO_COLEGIUM_HOLDING\COLEGIUM HOLDING CI 2023\WEB\PNG\CH-Logo-Horizontal-RGB.png">
            <a:extLst>
              <a:ext uri="{FF2B5EF4-FFF2-40B4-BE49-F238E27FC236}">
                <a16:creationId xmlns:a16="http://schemas.microsoft.com/office/drawing/2014/main" id="{5A6A3D89-FCBD-5D2C-A286-5F5A96DB4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393FD5C-8B4F-2C00-EF85-C677F8C554FC}"/>
              </a:ext>
            </a:extLst>
          </p:cNvPr>
          <p:cNvSpPr txBox="1"/>
          <p:nvPr/>
        </p:nvSpPr>
        <p:spPr>
          <a:xfrm>
            <a:off x="8759502" y="6488859"/>
            <a:ext cx="1466869" cy="4231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Member</a:t>
            </a:r>
            <a:r>
              <a:rPr lang="cs-CZ" sz="1100" b="1" noProof="0" dirty="0">
                <a:solidFill>
                  <a:srgbClr val="53565A"/>
                </a:solidFill>
                <a:latin typeface="Work Sans"/>
              </a:rPr>
              <a:t> </a:t>
            </a:r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of</a:t>
            </a:r>
            <a:endParaRPr lang="cs-CZ" sz="1100" noProof="0" dirty="0">
              <a:solidFill>
                <a:srgbClr val="000000"/>
              </a:solidFill>
              <a:latin typeface="Work Sans"/>
            </a:endParaRPr>
          </a:p>
          <a:p>
            <a:pPr algn="r"/>
            <a:endParaRPr lang="cs-CZ" sz="1050" b="1" noProof="0" dirty="0">
              <a:solidFill>
                <a:srgbClr val="53565A"/>
              </a:solidFill>
              <a:latin typeface="Work Sans" pitchFamily="2" charset="-18"/>
            </a:endParaRPr>
          </a:p>
        </p:txBody>
      </p:sp>
      <p:cxnSp>
        <p:nvCxnSpPr>
          <p:cNvPr id="19" name="Přímá spojovací čára 18">
            <a:extLst>
              <a:ext uri="{FF2B5EF4-FFF2-40B4-BE49-F238E27FC236}">
                <a16:creationId xmlns:a16="http://schemas.microsoft.com/office/drawing/2014/main" id="{F46859EC-52FE-1C6A-EFDF-BFDC01AF8747}"/>
              </a:ext>
            </a:extLst>
          </p:cNvPr>
          <p:cNvCxnSpPr/>
          <p:nvPr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číslo snímku 21">
            <a:extLst>
              <a:ext uri="{FF2B5EF4-FFF2-40B4-BE49-F238E27FC236}">
                <a16:creationId xmlns:a16="http://schemas.microsoft.com/office/drawing/2014/main" id="{A4D716E3-1528-BEB4-7223-EC63917B9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822" y="6473106"/>
            <a:ext cx="432048" cy="293117"/>
          </a:xfrm>
          <a:noFill/>
        </p:spPr>
        <p:txBody>
          <a:bodyPr/>
          <a:lstStyle/>
          <a:p>
            <a:fld id="{EDF8AF1E-2694-46F2-A605-357756F55E0E}" type="slidenum">
              <a:rPr lang="cs-CZ" b="1" noProof="0" smtClean="0">
                <a:solidFill>
                  <a:srgbClr val="53565A"/>
                </a:solidFill>
                <a:latin typeface="Montserrat" pitchFamily="2" charset="-18"/>
              </a:rPr>
              <a:pPr/>
              <a:t>10</a:t>
            </a:fld>
            <a:endParaRPr lang="cs-CZ" b="1" noProof="0" dirty="0">
              <a:solidFill>
                <a:srgbClr val="53565A"/>
              </a:solidFill>
              <a:latin typeface="Montserrat" pitchFamily="2" charset="-18"/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5D7E39EE-C12D-8BE4-54BF-42C496652941}"/>
              </a:ext>
            </a:extLst>
          </p:cNvPr>
          <p:cNvGrpSpPr/>
          <p:nvPr/>
        </p:nvGrpSpPr>
        <p:grpSpPr>
          <a:xfrm>
            <a:off x="0" y="3140968"/>
            <a:ext cx="12190413" cy="1062102"/>
            <a:chOff x="0" y="116632"/>
            <a:chExt cx="12190413" cy="1062102"/>
          </a:xfrm>
        </p:grpSpPr>
        <p:pic>
          <p:nvPicPr>
            <p:cNvPr id="1026" name="Picture 2" descr="F:\Obrázky\COLEGIUM HOLDING\PREZENTACE_AUREL\podkaldy\prezentace_2_1.png">
              <a:extLst>
                <a:ext uri="{FF2B5EF4-FFF2-40B4-BE49-F238E27FC236}">
                  <a16:creationId xmlns:a16="http://schemas.microsoft.com/office/drawing/2014/main" id="{FEB810AD-29D0-DC8D-F6E2-E157AF894D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16632"/>
              <a:ext cx="12190413" cy="877710"/>
            </a:xfrm>
            <a:prstGeom prst="rect">
              <a:avLst/>
            </a:prstGeom>
            <a:noFill/>
          </p:spPr>
        </p:pic>
        <p:pic>
          <p:nvPicPr>
            <p:cNvPr id="2052" name="Picture 4" descr="F:\Obrázky\COLEGIUM HOLDING\PREZENTACE_AUREL\logo_bile.png">
              <a:extLst>
                <a:ext uri="{FF2B5EF4-FFF2-40B4-BE49-F238E27FC236}">
                  <a16:creationId xmlns:a16="http://schemas.microsoft.com/office/drawing/2014/main" id="{DE108586-881F-3A31-7A40-E2D0AB1DD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38840" y="405660"/>
              <a:ext cx="1417006" cy="299654"/>
            </a:xfrm>
            <a:prstGeom prst="rect">
              <a:avLst/>
            </a:prstGeom>
            <a:noFill/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BEEC015E-55CB-6C74-9876-5F40141F551B}"/>
                </a:ext>
              </a:extLst>
            </p:cNvPr>
            <p:cNvSpPr txBox="1"/>
            <p:nvPr/>
          </p:nvSpPr>
          <p:spPr>
            <a:xfrm>
              <a:off x="262557" y="316960"/>
              <a:ext cx="407145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500" b="1" cap="all" dirty="0">
                  <a:solidFill>
                    <a:schemeClr val="bg1"/>
                  </a:solidFill>
                  <a:latin typeface="Montserrat" pitchFamily="2" charset="-18"/>
                </a:rPr>
                <a:t>Produkty &amp; zařízení</a:t>
              </a:r>
              <a:endParaRPr lang="cs-CZ" sz="2500" b="1" dirty="0">
                <a:solidFill>
                  <a:schemeClr val="bg1"/>
                </a:solidFill>
                <a:latin typeface="Montserrat" pitchFamily="2" charset="-18"/>
              </a:endParaRPr>
            </a:p>
            <a:p>
              <a:endParaRPr lang="cs-CZ" sz="2500" b="1" dirty="0">
                <a:solidFill>
                  <a:schemeClr val="bg1"/>
                </a:solidFill>
                <a:latin typeface="Montserrat" pitchFamily="2" charset="-18"/>
              </a:endParaRPr>
            </a:p>
          </p:txBody>
        </p:sp>
        <p:cxnSp>
          <p:nvCxnSpPr>
            <p:cNvPr id="23" name="Přímá spojovací čára 22">
              <a:extLst>
                <a:ext uri="{FF2B5EF4-FFF2-40B4-BE49-F238E27FC236}">
                  <a16:creationId xmlns:a16="http://schemas.microsoft.com/office/drawing/2014/main" id="{E9C9358E-B23C-F193-FF2B-F1AAFB21CACC}"/>
                </a:ext>
              </a:extLst>
            </p:cNvPr>
            <p:cNvCxnSpPr/>
            <p:nvPr/>
          </p:nvCxnSpPr>
          <p:spPr>
            <a:xfrm>
              <a:off x="4382578" y="339463"/>
              <a:ext cx="0" cy="43204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47E58212-1E77-19E5-FB24-591AA78DA718}"/>
                </a:ext>
              </a:extLst>
            </p:cNvPr>
            <p:cNvSpPr txBox="1"/>
            <p:nvPr/>
          </p:nvSpPr>
          <p:spPr>
            <a:xfrm>
              <a:off x="4774021" y="370640"/>
              <a:ext cx="6552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  <a:latin typeface="Work Sans" pitchFamily="2" charset="-18"/>
                </a:rPr>
                <a:t>Technická podpora vývoje</a:t>
              </a:r>
            </a:p>
          </p:txBody>
        </p:sp>
      </p:grpSp>
      <p:sp>
        <p:nvSpPr>
          <p:cNvPr id="29" name="Obdélník 28">
            <a:extLst>
              <a:ext uri="{FF2B5EF4-FFF2-40B4-BE49-F238E27FC236}">
                <a16:creationId xmlns:a16="http://schemas.microsoft.com/office/drawing/2014/main" id="{459701BC-E939-B293-4362-FF612964D698}"/>
              </a:ext>
            </a:extLst>
          </p:cNvPr>
          <p:cNvSpPr/>
          <p:nvPr/>
        </p:nvSpPr>
        <p:spPr>
          <a:xfrm>
            <a:off x="-1" y="2924944"/>
            <a:ext cx="12190413" cy="19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9D9A75D-69E9-A979-67AF-99692C8C9FFB}"/>
              </a:ext>
            </a:extLst>
          </p:cNvPr>
          <p:cNvSpPr txBox="1"/>
          <p:nvPr/>
        </p:nvSpPr>
        <p:spPr>
          <a:xfrm>
            <a:off x="209554" y="4710160"/>
            <a:ext cx="417302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Vývoj a výroba zkušební techniky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Výroba prototypů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Kontrolní a měřicí přístroje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Vývoj a výroba zkušebních stolů / pracovišť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Vývoj aplikací pro VR a 3D tisk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65362DF-7200-1ADA-F9C4-8EDF93F81B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874" b="17030"/>
          <a:stretch>
            <a:fillRect/>
          </a:stretch>
        </p:blipFill>
        <p:spPr>
          <a:xfrm>
            <a:off x="-3" y="0"/>
            <a:ext cx="6592771" cy="290244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962D00E-23A1-37BA-6C47-16D18D53D5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8191"/>
          <a:stretch>
            <a:fillRect/>
          </a:stretch>
        </p:blipFill>
        <p:spPr>
          <a:xfrm>
            <a:off x="6743278" y="0"/>
            <a:ext cx="5447135" cy="29024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82B5D0A-DFB5-7233-D8AA-89566E99075D}"/>
              </a:ext>
            </a:extLst>
          </p:cNvPr>
          <p:cNvSpPr txBox="1"/>
          <p:nvPr/>
        </p:nvSpPr>
        <p:spPr>
          <a:xfrm>
            <a:off x="262558" y="4293096"/>
            <a:ext cx="36724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>
                <a:solidFill>
                  <a:srgbClr val="2C3235"/>
                </a:solidFill>
                <a:latin typeface="Montserrat" pitchFamily="2" charset="-18"/>
              </a:rPr>
              <a:t>PRODUKTY &amp; ZAŘÍZENÍ</a:t>
            </a:r>
            <a:endParaRPr lang="cs-CZ" sz="1500" b="1" dirty="0">
              <a:solidFill>
                <a:srgbClr val="2C3235"/>
              </a:solidFill>
              <a:latin typeface="Montserrat" pitchFamily="2" charset="-18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A30D4D9-B803-A006-689F-78FBD96BE40E}"/>
              </a:ext>
            </a:extLst>
          </p:cNvPr>
          <p:cNvGrpSpPr/>
          <p:nvPr/>
        </p:nvGrpSpPr>
        <p:grpSpPr>
          <a:xfrm>
            <a:off x="8445997" y="4275631"/>
            <a:ext cx="3409849" cy="1401544"/>
            <a:chOff x="4222998" y="4393848"/>
            <a:chExt cx="3744416" cy="1401544"/>
          </a:xfrm>
        </p:grpSpPr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71554B17-328E-E91F-CD91-2443FB653FC7}"/>
                </a:ext>
              </a:extLst>
            </p:cNvPr>
            <p:cNvSpPr txBox="1"/>
            <p:nvPr/>
          </p:nvSpPr>
          <p:spPr>
            <a:xfrm>
              <a:off x="4222998" y="4825896"/>
              <a:ext cx="374441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Dokážeme vytvořit zakázkovou zkušební a měřicí techniku pro naše zákazníky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endParaRPr lang="cs-CZ" sz="1300" dirty="0">
                <a:solidFill>
                  <a:srgbClr val="2C3235"/>
                </a:solidFill>
                <a:latin typeface="Work Sans" pitchFamily="2" charset="-18"/>
              </a:endParaRP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CEF2BC24-6EC7-B6CD-AD0E-4B3E39A713FC}"/>
                </a:ext>
              </a:extLst>
            </p:cNvPr>
            <p:cNvSpPr txBox="1"/>
            <p:nvPr/>
          </p:nvSpPr>
          <p:spPr>
            <a:xfrm>
              <a:off x="4222998" y="4393848"/>
              <a:ext cx="37444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1" dirty="0">
                  <a:solidFill>
                    <a:srgbClr val="2C3235"/>
                  </a:solidFill>
                  <a:latin typeface="Montserrat" pitchFamily="2" charset="-18"/>
                </a:rPr>
                <a:t>VÝHODY &amp; BENEFITY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3467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F0E2-A196-2BA4-3419-BF5050C40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EF9BB3AC-63F2-A315-8189-81A3494D6B57}"/>
              </a:ext>
            </a:extLst>
          </p:cNvPr>
          <p:cNvSpPr/>
          <p:nvPr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>
              <a:solidFill>
                <a:srgbClr val="F6F6F7"/>
              </a:solidFill>
            </a:endParaRPr>
          </a:p>
        </p:txBody>
      </p:sp>
      <p:pic>
        <p:nvPicPr>
          <p:cNvPr id="1030" name="Picture 6" descr="F:\Obrázky\COLEGIUM HOLDING\_COLEGIUM_WEB\podklady\1_LOGO_COLEGIUM_HOLDING\COLEGIUM HOLDING CI 2023\WEB\PNG\CH-Logo-Horizontal-RGB.png">
            <a:extLst>
              <a:ext uri="{FF2B5EF4-FFF2-40B4-BE49-F238E27FC236}">
                <a16:creationId xmlns:a16="http://schemas.microsoft.com/office/drawing/2014/main" id="{80B91A86-7727-2C12-D033-449EE028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E26CA15-7B02-FC98-A682-5827B9F89E44}"/>
              </a:ext>
            </a:extLst>
          </p:cNvPr>
          <p:cNvSpPr txBox="1"/>
          <p:nvPr/>
        </p:nvSpPr>
        <p:spPr>
          <a:xfrm>
            <a:off x="8759502" y="6488859"/>
            <a:ext cx="1466869" cy="4231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Member</a:t>
            </a:r>
            <a:r>
              <a:rPr lang="cs-CZ" sz="1100" b="1" noProof="0" dirty="0">
                <a:solidFill>
                  <a:srgbClr val="53565A"/>
                </a:solidFill>
                <a:latin typeface="Work Sans"/>
              </a:rPr>
              <a:t> </a:t>
            </a:r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of</a:t>
            </a:r>
            <a:endParaRPr lang="cs-CZ" sz="1100" noProof="0" dirty="0">
              <a:solidFill>
                <a:srgbClr val="000000"/>
              </a:solidFill>
              <a:latin typeface="Work Sans"/>
            </a:endParaRPr>
          </a:p>
          <a:p>
            <a:pPr algn="r"/>
            <a:endParaRPr lang="cs-CZ" sz="1050" b="1" noProof="0" dirty="0">
              <a:solidFill>
                <a:srgbClr val="53565A"/>
              </a:solidFill>
              <a:latin typeface="Work Sans" pitchFamily="2" charset="-18"/>
            </a:endParaRPr>
          </a:p>
        </p:txBody>
      </p:sp>
      <p:cxnSp>
        <p:nvCxnSpPr>
          <p:cNvPr id="19" name="Přímá spojovací čára 18">
            <a:extLst>
              <a:ext uri="{FF2B5EF4-FFF2-40B4-BE49-F238E27FC236}">
                <a16:creationId xmlns:a16="http://schemas.microsoft.com/office/drawing/2014/main" id="{16800375-7904-4B04-ADCC-159BAFAE5638}"/>
              </a:ext>
            </a:extLst>
          </p:cNvPr>
          <p:cNvCxnSpPr/>
          <p:nvPr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číslo snímku 21">
            <a:extLst>
              <a:ext uri="{FF2B5EF4-FFF2-40B4-BE49-F238E27FC236}">
                <a16:creationId xmlns:a16="http://schemas.microsoft.com/office/drawing/2014/main" id="{8CADD8DE-3B2F-D443-1694-69D63326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822" y="6473106"/>
            <a:ext cx="432048" cy="293117"/>
          </a:xfrm>
          <a:noFill/>
        </p:spPr>
        <p:txBody>
          <a:bodyPr/>
          <a:lstStyle/>
          <a:p>
            <a:fld id="{EDF8AF1E-2694-46F2-A605-357756F55E0E}" type="slidenum">
              <a:rPr lang="cs-CZ" b="1" noProof="0" smtClean="0">
                <a:solidFill>
                  <a:srgbClr val="53565A"/>
                </a:solidFill>
                <a:latin typeface="Montserrat" pitchFamily="2" charset="-18"/>
              </a:rPr>
              <a:pPr/>
              <a:t>11</a:t>
            </a:fld>
            <a:endParaRPr lang="cs-CZ" b="1" noProof="0" dirty="0">
              <a:solidFill>
                <a:srgbClr val="53565A"/>
              </a:solidFill>
              <a:latin typeface="Montserrat" pitchFamily="2" charset="-18"/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F7EED52B-3CBB-799F-F131-1780FDF81241}"/>
              </a:ext>
            </a:extLst>
          </p:cNvPr>
          <p:cNvGrpSpPr/>
          <p:nvPr/>
        </p:nvGrpSpPr>
        <p:grpSpPr>
          <a:xfrm>
            <a:off x="0" y="3140968"/>
            <a:ext cx="12190413" cy="877710"/>
            <a:chOff x="0" y="116632"/>
            <a:chExt cx="12190413" cy="877710"/>
          </a:xfrm>
        </p:grpSpPr>
        <p:pic>
          <p:nvPicPr>
            <p:cNvPr id="1026" name="Picture 2" descr="F:\Obrázky\COLEGIUM HOLDING\PREZENTACE_AUREL\podkaldy\prezentace_2_1.png">
              <a:extLst>
                <a:ext uri="{FF2B5EF4-FFF2-40B4-BE49-F238E27FC236}">
                  <a16:creationId xmlns:a16="http://schemas.microsoft.com/office/drawing/2014/main" id="{F5BBDCA4-96E2-6C97-8F0B-6A6335D6CC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16632"/>
              <a:ext cx="12190413" cy="877710"/>
            </a:xfrm>
            <a:prstGeom prst="rect">
              <a:avLst/>
            </a:prstGeom>
            <a:noFill/>
          </p:spPr>
        </p:pic>
        <p:pic>
          <p:nvPicPr>
            <p:cNvPr id="2052" name="Picture 4" descr="F:\Obrázky\COLEGIUM HOLDING\PREZENTACE_AUREL\logo_bile.png">
              <a:extLst>
                <a:ext uri="{FF2B5EF4-FFF2-40B4-BE49-F238E27FC236}">
                  <a16:creationId xmlns:a16="http://schemas.microsoft.com/office/drawing/2014/main" id="{8C127A47-A4C5-0FBC-79AF-F5E9FF915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38840" y="405660"/>
              <a:ext cx="1417006" cy="299654"/>
            </a:xfrm>
            <a:prstGeom prst="rect">
              <a:avLst/>
            </a:prstGeom>
            <a:noFill/>
          </p:spPr>
        </p:pic>
      </p:grpSp>
      <p:sp>
        <p:nvSpPr>
          <p:cNvPr id="29" name="Obdélník 28">
            <a:extLst>
              <a:ext uri="{FF2B5EF4-FFF2-40B4-BE49-F238E27FC236}">
                <a16:creationId xmlns:a16="http://schemas.microsoft.com/office/drawing/2014/main" id="{92522AB0-6987-786A-0296-1F3AAC4F6861}"/>
              </a:ext>
            </a:extLst>
          </p:cNvPr>
          <p:cNvSpPr/>
          <p:nvPr/>
        </p:nvSpPr>
        <p:spPr>
          <a:xfrm>
            <a:off x="-1" y="2924944"/>
            <a:ext cx="12190413" cy="19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DA2ECDA-4908-C154-92B3-EDEF18707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8809" t="11446" r="6762"/>
          <a:stretch>
            <a:fillRect/>
          </a:stretch>
        </p:blipFill>
        <p:spPr>
          <a:xfrm>
            <a:off x="0" y="-27384"/>
            <a:ext cx="6527254" cy="2952328"/>
          </a:xfrm>
          <a:prstGeom prst="rect">
            <a:avLst/>
          </a:prstGeom>
        </p:spPr>
      </p:pic>
      <p:pic>
        <p:nvPicPr>
          <p:cNvPr id="5" name="Obrázek 4" descr="Obsah obrázku venku, strom, obloha, tráva&#10;&#10;Obsah generovaný pomocí AI může být nesprávný.">
            <a:extLst>
              <a:ext uri="{FF2B5EF4-FFF2-40B4-BE49-F238E27FC236}">
                <a16:creationId xmlns:a16="http://schemas.microsoft.com/office/drawing/2014/main" id="{05B23C0E-78BE-D02F-D579-151E8942A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8704" r="24650"/>
          <a:stretch>
            <a:fillRect/>
          </a:stretch>
        </p:blipFill>
        <p:spPr>
          <a:xfrm>
            <a:off x="6721821" y="-27384"/>
            <a:ext cx="5468592" cy="2965013"/>
          </a:xfrm>
          <a:prstGeom prst="rect">
            <a:avLst/>
          </a:prstGeom>
        </p:spPr>
      </p:pic>
      <p:cxnSp>
        <p:nvCxnSpPr>
          <p:cNvPr id="8" name="Přímá spojovací čára 22">
            <a:extLst>
              <a:ext uri="{FF2B5EF4-FFF2-40B4-BE49-F238E27FC236}">
                <a16:creationId xmlns:a16="http://schemas.microsoft.com/office/drawing/2014/main" id="{579BA172-DFB8-78D2-436F-53D20A870989}"/>
              </a:ext>
            </a:extLst>
          </p:cNvPr>
          <p:cNvCxnSpPr/>
          <p:nvPr/>
        </p:nvCxnSpPr>
        <p:spPr>
          <a:xfrm>
            <a:off x="2206774" y="3374922"/>
            <a:ext cx="0" cy="432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C59B079C-3472-8A6A-2D53-F6125A006D60}"/>
              </a:ext>
            </a:extLst>
          </p:cNvPr>
          <p:cNvSpPr txBox="1"/>
          <p:nvPr/>
        </p:nvSpPr>
        <p:spPr>
          <a:xfrm>
            <a:off x="262558" y="3341296"/>
            <a:ext cx="41044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cap="all" dirty="0">
                <a:solidFill>
                  <a:schemeClr val="bg1"/>
                </a:solidFill>
                <a:latin typeface="Montserrat" pitchFamily="2" charset="-18"/>
              </a:rPr>
              <a:t>POLYGON</a:t>
            </a:r>
            <a:endParaRPr lang="cs-CZ" sz="2500" b="1" dirty="0">
              <a:solidFill>
                <a:schemeClr val="bg1"/>
              </a:solidFill>
              <a:latin typeface="Montserrat" pitchFamily="2" charset="-18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DEBEEDB-A71D-EAB7-9F5B-5557713F1648}"/>
              </a:ext>
            </a:extLst>
          </p:cNvPr>
          <p:cNvSpPr txBox="1"/>
          <p:nvPr/>
        </p:nvSpPr>
        <p:spPr>
          <a:xfrm>
            <a:off x="2422798" y="3428004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>
                <a:solidFill>
                  <a:schemeClr val="bg1"/>
                </a:solidFill>
                <a:latin typeface="Work Sans" pitchFamily="2" charset="-18"/>
              </a:rPr>
              <a:t>Vývojové a inovační centrum</a:t>
            </a:r>
            <a:endParaRPr lang="cs-CZ" sz="1600" b="1" dirty="0">
              <a:solidFill>
                <a:schemeClr val="bg1"/>
              </a:solidFill>
              <a:latin typeface="Work Sans" pitchFamily="2" charset="-18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E27A5E8-FE47-CD82-8835-71BD42DF4F57}"/>
              </a:ext>
            </a:extLst>
          </p:cNvPr>
          <p:cNvSpPr txBox="1"/>
          <p:nvPr/>
        </p:nvSpPr>
        <p:spPr>
          <a:xfrm>
            <a:off x="262558" y="4293096"/>
            <a:ext cx="36724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rgbClr val="2C3235"/>
                </a:solidFill>
                <a:latin typeface="Montserrat" pitchFamily="2" charset="-18"/>
              </a:rPr>
              <a:t>ZAMĚŘUJEME SE NA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86AA4B5-A45B-2548-DDA9-78891FC192E9}"/>
              </a:ext>
            </a:extLst>
          </p:cNvPr>
          <p:cNvGrpSpPr/>
          <p:nvPr/>
        </p:nvGrpSpPr>
        <p:grpSpPr>
          <a:xfrm>
            <a:off x="262558" y="4293096"/>
            <a:ext cx="4896544" cy="1555432"/>
            <a:chOff x="118542" y="4393848"/>
            <a:chExt cx="4896544" cy="1555432"/>
          </a:xfrm>
        </p:grpSpPr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08486732-5226-D235-E0A3-136D40566957}"/>
                </a:ext>
              </a:extLst>
            </p:cNvPr>
            <p:cNvSpPr txBox="1"/>
            <p:nvPr/>
          </p:nvSpPr>
          <p:spPr>
            <a:xfrm>
              <a:off x="118542" y="4825896"/>
              <a:ext cx="4896544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Podporu vývoje a vývojových aktivit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noProof="0" dirty="0">
                  <a:solidFill>
                    <a:srgbClr val="2C3235"/>
                  </a:solidFill>
                  <a:latin typeface="Work Sans" pitchFamily="2" charset="-18"/>
                </a:rPr>
                <a:t>Testování </a:t>
              </a:r>
              <a:r>
                <a:rPr lang="en-US" sz="1300" dirty="0">
                  <a:solidFill>
                    <a:srgbClr val="2C3235"/>
                  </a:solidFill>
                  <a:latin typeface="Work Sans" pitchFamily="2" charset="-18"/>
                </a:rPr>
                <a:t>/ </a:t>
              </a: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Jízdní testy vozidel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Testování komponent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Výzkum a vývoj chytrých technologií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4C1AA1A5-1487-91D3-2250-583B68580EDA}"/>
                </a:ext>
              </a:extLst>
            </p:cNvPr>
            <p:cNvSpPr txBox="1"/>
            <p:nvPr/>
          </p:nvSpPr>
          <p:spPr>
            <a:xfrm>
              <a:off x="118542" y="4393848"/>
              <a:ext cx="367240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1" dirty="0">
                  <a:solidFill>
                    <a:srgbClr val="2C3235"/>
                  </a:solidFill>
                  <a:latin typeface="Montserrat" pitchFamily="2" charset="-18"/>
                </a:rPr>
                <a:t>ZAMĚŘUJEME SE NA</a:t>
              </a:r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D189AA9D-F0C4-C31E-4C19-C9B330656A97}"/>
              </a:ext>
            </a:extLst>
          </p:cNvPr>
          <p:cNvGrpSpPr/>
          <p:nvPr/>
        </p:nvGrpSpPr>
        <p:grpSpPr>
          <a:xfrm>
            <a:off x="4006974" y="4273620"/>
            <a:ext cx="4320480" cy="1955542"/>
            <a:chOff x="4367014" y="4393848"/>
            <a:chExt cx="4320480" cy="1955542"/>
          </a:xfrm>
        </p:grpSpPr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59677E46-BFB1-70D4-7155-27B59DFF7930}"/>
                </a:ext>
              </a:extLst>
            </p:cNvPr>
            <p:cNvSpPr txBox="1"/>
            <p:nvPr/>
          </p:nvSpPr>
          <p:spPr>
            <a:xfrm>
              <a:off x="4367014" y="4825896"/>
              <a:ext cx="4320480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Vlastní tým odborníků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Vozovky ve stoupání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Dynamická plocha</a:t>
              </a:r>
              <a:r>
                <a:rPr lang="en-US" sz="1300" dirty="0">
                  <a:solidFill>
                    <a:srgbClr val="2C3235"/>
                  </a:solidFill>
                  <a:latin typeface="Work Sans" pitchFamily="2" charset="-18"/>
                </a:rPr>
                <a:t>, </a:t>
              </a: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kluzná plocha</a:t>
              </a:r>
              <a:r>
                <a:rPr lang="en-US" sz="1300" dirty="0">
                  <a:solidFill>
                    <a:srgbClr val="2C3235"/>
                  </a:solidFill>
                  <a:latin typeface="Work Sans" pitchFamily="2" charset="-18"/>
                </a:rPr>
                <a:t>, </a:t>
              </a: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překážky MISUSE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rgbClr val="2C3235"/>
                  </a:solidFill>
                  <a:latin typeface="Work Sans" pitchFamily="2" charset="-18"/>
                </a:rPr>
                <a:t>ADAS </a:t>
              </a: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dráha</a:t>
              </a:r>
              <a:r>
                <a:rPr lang="en-US" sz="1300" dirty="0">
                  <a:solidFill>
                    <a:srgbClr val="2C3235"/>
                  </a:solidFill>
                  <a:latin typeface="Work Sans" pitchFamily="2" charset="-18"/>
                </a:rPr>
                <a:t>, </a:t>
              </a: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vodní kanál</a:t>
              </a:r>
              <a:r>
                <a:rPr lang="en-US" sz="1300" dirty="0">
                  <a:solidFill>
                    <a:srgbClr val="2C3235"/>
                  </a:solidFill>
                  <a:latin typeface="Work Sans" pitchFamily="2" charset="-18"/>
                </a:rPr>
                <a:t>, </a:t>
              </a:r>
              <a:r>
                <a:rPr lang="cs-CZ" sz="1300" dirty="0" err="1">
                  <a:solidFill>
                    <a:srgbClr val="2C3235"/>
                  </a:solidFill>
                  <a:latin typeface="Work Sans" pitchFamily="2" charset="-18"/>
                </a:rPr>
                <a:t>klimakomory</a:t>
              </a: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, eventy</a:t>
              </a:r>
              <a:r>
                <a:rPr lang="en-US" sz="1300" dirty="0">
                  <a:solidFill>
                    <a:srgbClr val="2C3235"/>
                  </a:solidFill>
                  <a:latin typeface="Work Sans" pitchFamily="2" charset="-18"/>
                </a:rPr>
                <a:t>, </a:t>
              </a: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školení a mnoho dalšího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79EBD590-0398-8627-8BF0-66750A82FB97}"/>
                </a:ext>
              </a:extLst>
            </p:cNvPr>
            <p:cNvSpPr txBox="1"/>
            <p:nvPr/>
          </p:nvSpPr>
          <p:spPr>
            <a:xfrm>
              <a:off x="4367014" y="4393848"/>
              <a:ext cx="37444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1">
                  <a:solidFill>
                    <a:srgbClr val="2C3235"/>
                  </a:solidFill>
                  <a:latin typeface="Montserrat" pitchFamily="2" charset="-18"/>
                </a:rPr>
                <a:t>NABÍZÍME</a:t>
              </a:r>
              <a:endParaRPr lang="cs-CZ" sz="1500" b="1" dirty="0">
                <a:solidFill>
                  <a:srgbClr val="2C3235"/>
                </a:solidFill>
                <a:latin typeface="Montserrat" pitchFamily="2" charset="-18"/>
              </a:endParaRP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6C52DDCB-65E9-FE52-0D48-C4F246B8C9FD}"/>
              </a:ext>
            </a:extLst>
          </p:cNvPr>
          <p:cNvGrpSpPr/>
          <p:nvPr/>
        </p:nvGrpSpPr>
        <p:grpSpPr>
          <a:xfrm>
            <a:off x="8445997" y="4275631"/>
            <a:ext cx="3409849" cy="1278434"/>
            <a:chOff x="4222998" y="4393848"/>
            <a:chExt cx="3744416" cy="1278434"/>
          </a:xfrm>
        </p:grpSpPr>
        <p:sp>
          <p:nvSpPr>
            <p:cNvPr id="2048" name="TextovéPole 2047">
              <a:extLst>
                <a:ext uri="{FF2B5EF4-FFF2-40B4-BE49-F238E27FC236}">
                  <a16:creationId xmlns:a16="http://schemas.microsoft.com/office/drawing/2014/main" id="{038D7D5D-0122-CB57-A35F-374794AD8A61}"/>
                </a:ext>
              </a:extLst>
            </p:cNvPr>
            <p:cNvSpPr txBox="1"/>
            <p:nvPr/>
          </p:nvSpPr>
          <p:spPr>
            <a:xfrm>
              <a:off x="4222998" y="4825896"/>
              <a:ext cx="374441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ISO 9001 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TISAX AL3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endParaRPr lang="cs-CZ" sz="1300" dirty="0">
                <a:solidFill>
                  <a:srgbClr val="2C3235"/>
                </a:solidFill>
                <a:latin typeface="Work Sans" pitchFamily="2" charset="-18"/>
              </a:endParaRPr>
            </a:p>
          </p:txBody>
        </p:sp>
        <p:sp>
          <p:nvSpPr>
            <p:cNvPr id="2049" name="TextovéPole 2048">
              <a:extLst>
                <a:ext uri="{FF2B5EF4-FFF2-40B4-BE49-F238E27FC236}">
                  <a16:creationId xmlns:a16="http://schemas.microsoft.com/office/drawing/2014/main" id="{BDF80B15-451C-15CB-DCDE-ECB8D62DE59C}"/>
                </a:ext>
              </a:extLst>
            </p:cNvPr>
            <p:cNvSpPr txBox="1"/>
            <p:nvPr/>
          </p:nvSpPr>
          <p:spPr>
            <a:xfrm>
              <a:off x="4222998" y="4393848"/>
              <a:ext cx="37444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1" dirty="0">
                  <a:solidFill>
                    <a:srgbClr val="2C3235"/>
                  </a:solidFill>
                  <a:latin typeface="Montserrat" pitchFamily="2" charset="-18"/>
                </a:rPr>
                <a:t>CERTIFIKACE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5789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944ED-0A49-AF5B-2944-221FEFFD5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A91DB572-18D7-99AB-DDBE-35B675D1F019}"/>
              </a:ext>
            </a:extLst>
          </p:cNvPr>
          <p:cNvSpPr/>
          <p:nvPr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>
              <a:solidFill>
                <a:srgbClr val="F6F6F7"/>
              </a:solidFill>
            </a:endParaRPr>
          </a:p>
        </p:txBody>
      </p:sp>
      <p:pic>
        <p:nvPicPr>
          <p:cNvPr id="1030" name="Picture 6" descr="F:\Obrázky\COLEGIUM HOLDING\_COLEGIUM_WEB\podklady\1_LOGO_COLEGIUM_HOLDING\COLEGIUM HOLDING CI 2023\WEB\PNG\CH-Logo-Horizontal-RGB.png">
            <a:extLst>
              <a:ext uri="{FF2B5EF4-FFF2-40B4-BE49-F238E27FC236}">
                <a16:creationId xmlns:a16="http://schemas.microsoft.com/office/drawing/2014/main" id="{208BF18B-215F-6680-75E2-6C296F873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6EAFFF7-6787-92EF-E1EC-3A4DF82CDB83}"/>
              </a:ext>
            </a:extLst>
          </p:cNvPr>
          <p:cNvSpPr txBox="1"/>
          <p:nvPr/>
        </p:nvSpPr>
        <p:spPr>
          <a:xfrm>
            <a:off x="8759502" y="6488859"/>
            <a:ext cx="1466869" cy="4231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Member</a:t>
            </a:r>
            <a:r>
              <a:rPr lang="cs-CZ" sz="1100" b="1" noProof="0" dirty="0">
                <a:solidFill>
                  <a:srgbClr val="53565A"/>
                </a:solidFill>
                <a:latin typeface="Work Sans"/>
              </a:rPr>
              <a:t> </a:t>
            </a:r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of</a:t>
            </a:r>
            <a:endParaRPr lang="cs-CZ" sz="1100" noProof="0" dirty="0">
              <a:solidFill>
                <a:srgbClr val="000000"/>
              </a:solidFill>
              <a:latin typeface="Work Sans"/>
            </a:endParaRPr>
          </a:p>
          <a:p>
            <a:pPr algn="r"/>
            <a:endParaRPr lang="cs-CZ" sz="1050" b="1" noProof="0" dirty="0">
              <a:solidFill>
                <a:srgbClr val="53565A"/>
              </a:solidFill>
              <a:latin typeface="Work Sans" pitchFamily="2" charset="-18"/>
            </a:endParaRPr>
          </a:p>
        </p:txBody>
      </p:sp>
      <p:cxnSp>
        <p:nvCxnSpPr>
          <p:cNvPr id="19" name="Přímá spojovací čára 18">
            <a:extLst>
              <a:ext uri="{FF2B5EF4-FFF2-40B4-BE49-F238E27FC236}">
                <a16:creationId xmlns:a16="http://schemas.microsoft.com/office/drawing/2014/main" id="{0B9CCA78-C1B7-AEF2-F6F8-E2ADEBB2AC9D}"/>
              </a:ext>
            </a:extLst>
          </p:cNvPr>
          <p:cNvCxnSpPr/>
          <p:nvPr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číslo snímku 21">
            <a:extLst>
              <a:ext uri="{FF2B5EF4-FFF2-40B4-BE49-F238E27FC236}">
                <a16:creationId xmlns:a16="http://schemas.microsoft.com/office/drawing/2014/main" id="{67FE92A2-32F4-6850-0445-A5496958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822" y="6473106"/>
            <a:ext cx="432048" cy="293117"/>
          </a:xfrm>
          <a:noFill/>
        </p:spPr>
        <p:txBody>
          <a:bodyPr/>
          <a:lstStyle/>
          <a:p>
            <a:fld id="{EDF8AF1E-2694-46F2-A605-357756F55E0E}" type="slidenum">
              <a:rPr lang="cs-CZ" b="1" noProof="0" smtClean="0">
                <a:solidFill>
                  <a:srgbClr val="53565A"/>
                </a:solidFill>
                <a:latin typeface="Montserrat" pitchFamily="2" charset="-18"/>
              </a:rPr>
              <a:pPr/>
              <a:t>12</a:t>
            </a:fld>
            <a:endParaRPr lang="cs-CZ" b="1" noProof="0" dirty="0">
              <a:solidFill>
                <a:srgbClr val="53565A"/>
              </a:solidFill>
              <a:latin typeface="Montserrat" pitchFamily="2" charset="-18"/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3BCB65BE-6B18-E310-AA5F-78F48DD9A3F1}"/>
              </a:ext>
            </a:extLst>
          </p:cNvPr>
          <p:cNvGrpSpPr/>
          <p:nvPr/>
        </p:nvGrpSpPr>
        <p:grpSpPr>
          <a:xfrm>
            <a:off x="0" y="3140968"/>
            <a:ext cx="12190413" cy="877710"/>
            <a:chOff x="0" y="116632"/>
            <a:chExt cx="12190413" cy="877710"/>
          </a:xfrm>
        </p:grpSpPr>
        <p:pic>
          <p:nvPicPr>
            <p:cNvPr id="1026" name="Picture 2" descr="F:\Obrázky\COLEGIUM HOLDING\PREZENTACE_AUREL\podkaldy\prezentace_2_1.png">
              <a:extLst>
                <a:ext uri="{FF2B5EF4-FFF2-40B4-BE49-F238E27FC236}">
                  <a16:creationId xmlns:a16="http://schemas.microsoft.com/office/drawing/2014/main" id="{687A5DC3-7D2B-9483-F5E3-088E49CC6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16632"/>
              <a:ext cx="12190413" cy="877710"/>
            </a:xfrm>
            <a:prstGeom prst="rect">
              <a:avLst/>
            </a:prstGeom>
            <a:noFill/>
          </p:spPr>
        </p:pic>
        <p:pic>
          <p:nvPicPr>
            <p:cNvPr id="2052" name="Picture 4" descr="F:\Obrázky\COLEGIUM HOLDING\PREZENTACE_AUREL\logo_bile.png">
              <a:extLst>
                <a:ext uri="{FF2B5EF4-FFF2-40B4-BE49-F238E27FC236}">
                  <a16:creationId xmlns:a16="http://schemas.microsoft.com/office/drawing/2014/main" id="{611BE962-8310-D5AB-879B-591A68DE55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38840" y="405660"/>
              <a:ext cx="1417006" cy="299654"/>
            </a:xfrm>
            <a:prstGeom prst="rect">
              <a:avLst/>
            </a:prstGeom>
            <a:noFill/>
          </p:spPr>
        </p:pic>
      </p:grpSp>
      <p:sp>
        <p:nvSpPr>
          <p:cNvPr id="29" name="Obdélník 28">
            <a:extLst>
              <a:ext uri="{FF2B5EF4-FFF2-40B4-BE49-F238E27FC236}">
                <a16:creationId xmlns:a16="http://schemas.microsoft.com/office/drawing/2014/main" id="{B8316B77-5BE6-99FB-6E0C-EF29926C0214}"/>
              </a:ext>
            </a:extLst>
          </p:cNvPr>
          <p:cNvSpPr/>
          <p:nvPr/>
        </p:nvSpPr>
        <p:spPr>
          <a:xfrm>
            <a:off x="-1" y="2924944"/>
            <a:ext cx="12190413" cy="19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cxnSp>
        <p:nvCxnSpPr>
          <p:cNvPr id="8" name="Přímá spojovací čára 22">
            <a:extLst>
              <a:ext uri="{FF2B5EF4-FFF2-40B4-BE49-F238E27FC236}">
                <a16:creationId xmlns:a16="http://schemas.microsoft.com/office/drawing/2014/main" id="{D7950CD3-CB5D-44F0-0B0E-D343E0E38045}"/>
              </a:ext>
            </a:extLst>
          </p:cNvPr>
          <p:cNvCxnSpPr/>
          <p:nvPr/>
        </p:nvCxnSpPr>
        <p:spPr>
          <a:xfrm>
            <a:off x="2206774" y="3374922"/>
            <a:ext cx="0" cy="432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A861D94E-29D3-EE6B-E5B0-9EAA67E907C6}"/>
              </a:ext>
            </a:extLst>
          </p:cNvPr>
          <p:cNvSpPr txBox="1"/>
          <p:nvPr/>
        </p:nvSpPr>
        <p:spPr>
          <a:xfrm>
            <a:off x="262558" y="3341296"/>
            <a:ext cx="41044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cap="all" dirty="0">
                <a:solidFill>
                  <a:schemeClr val="bg1"/>
                </a:solidFill>
                <a:latin typeface="Montserrat" pitchFamily="2" charset="-18"/>
              </a:rPr>
              <a:t>VÝROBA</a:t>
            </a:r>
            <a:endParaRPr lang="cs-CZ" sz="2500" b="1" dirty="0">
              <a:solidFill>
                <a:schemeClr val="bg1"/>
              </a:solidFill>
              <a:latin typeface="Montserrat" pitchFamily="2" charset="-18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6E99821-635C-30FF-EE5D-31FEC5FB7587}"/>
              </a:ext>
            </a:extLst>
          </p:cNvPr>
          <p:cNvSpPr txBox="1"/>
          <p:nvPr/>
        </p:nvSpPr>
        <p:spPr>
          <a:xfrm>
            <a:off x="2350790" y="3437131"/>
            <a:ext cx="5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itchFamily="2" charset="-18"/>
                <a:ea typeface="+mn-ea"/>
                <a:cs typeface="+mn-cs"/>
              </a:rPr>
              <a:t>Odmašťování, pasivace a deoxidace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-18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4C9C701-49E1-9131-D3CA-F047CFA20ADF}"/>
              </a:ext>
            </a:extLst>
          </p:cNvPr>
          <p:cNvSpPr txBox="1"/>
          <p:nvPr/>
        </p:nvSpPr>
        <p:spPr>
          <a:xfrm>
            <a:off x="262558" y="4293096"/>
            <a:ext cx="41044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2C3235"/>
                </a:solidFill>
                <a:effectLst/>
                <a:uLnTx/>
                <a:uFillTx/>
                <a:latin typeface="Montserrat" pitchFamily="2" charset="-18"/>
                <a:ea typeface="+mn-ea"/>
                <a:cs typeface="+mn-cs"/>
              </a:rPr>
              <a:t>2X </a:t>
            </a:r>
            <a:r>
              <a:rPr lang="cs-CZ" sz="1500" b="1" dirty="0">
                <a:solidFill>
                  <a:srgbClr val="2C3235"/>
                </a:solidFill>
                <a:latin typeface="Montserrat" pitchFamily="2" charset="-18"/>
              </a:rPr>
              <a:t>AUTOMATICKÁ PONORNÁ LINKA</a:t>
            </a:r>
            <a:endParaRPr kumimoji="0" lang="cs-CZ" sz="1500" b="1" i="0" u="none" strike="noStrike" kern="1200" cap="none" spc="0" normalizeH="0" baseline="0" noProof="0" dirty="0">
              <a:ln>
                <a:noFill/>
              </a:ln>
              <a:solidFill>
                <a:srgbClr val="2C3235"/>
              </a:solidFill>
              <a:effectLst/>
              <a:uLnTx/>
              <a:uFillTx/>
              <a:latin typeface="Montserrat" pitchFamily="2" charset="-18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E62B7DF-579F-B4D5-6A42-6C46EE8440A6}"/>
              </a:ext>
            </a:extLst>
          </p:cNvPr>
          <p:cNvSpPr txBox="1"/>
          <p:nvPr/>
        </p:nvSpPr>
        <p:spPr>
          <a:xfrm>
            <a:off x="4367014" y="4293096"/>
            <a:ext cx="37444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>
                <a:ln>
                  <a:noFill/>
                </a:ln>
                <a:solidFill>
                  <a:srgbClr val="2C3235"/>
                </a:solidFill>
                <a:effectLst/>
                <a:uLnTx/>
                <a:uFillTx/>
                <a:latin typeface="Montserrat" pitchFamily="2" charset="-18"/>
                <a:ea typeface="+mn-ea"/>
                <a:cs typeface="+mn-cs"/>
              </a:rPr>
              <a:t>NABÍZÍME</a:t>
            </a:r>
            <a:endParaRPr kumimoji="0" lang="cs-CZ" sz="1500" b="1" i="0" u="none" strike="noStrike" kern="1200" cap="none" spc="0" normalizeH="0" baseline="0" noProof="0" dirty="0">
              <a:ln>
                <a:noFill/>
              </a:ln>
              <a:solidFill>
                <a:srgbClr val="2C3235"/>
              </a:solidFill>
              <a:effectLst/>
              <a:uLnTx/>
              <a:uFillTx/>
              <a:latin typeface="Montserrat" pitchFamily="2" charset="-18"/>
              <a:ea typeface="+mn-ea"/>
              <a:cs typeface="+mn-c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6889F9-B5D7-0D4E-7AC7-14F2F457F31C}"/>
              </a:ext>
            </a:extLst>
          </p:cNvPr>
          <p:cNvSpPr txBox="1"/>
          <p:nvPr/>
        </p:nvSpPr>
        <p:spPr>
          <a:xfrm>
            <a:off x="299894" y="4746531"/>
            <a:ext cx="3995112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  <a:defRPr/>
            </a:pPr>
            <a:r>
              <a:rPr lang="cs-CZ" sz="1300">
                <a:solidFill>
                  <a:srgbClr val="2C3235"/>
                </a:solidFill>
                <a:latin typeface="Work Sans" pitchFamily="2" charset="-18"/>
              </a:rPr>
              <a:t>Technologie: Henkel, BASF</a:t>
            </a:r>
          </a:p>
          <a:p>
            <a:pPr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  <a:defRPr/>
            </a:pPr>
            <a:r>
              <a:rPr lang="cs-CZ" sz="1300">
                <a:solidFill>
                  <a:srgbClr val="2C3235"/>
                </a:solidFill>
                <a:latin typeface="Work Sans" pitchFamily="2" charset="-18"/>
              </a:rPr>
              <a:t>Max. rozměr dílu: 1800 × 600 × 1000 mm</a:t>
            </a:r>
          </a:p>
          <a:p>
            <a:pPr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  <a:defRPr/>
            </a:pPr>
            <a:r>
              <a:rPr lang="cs-CZ" sz="1300">
                <a:solidFill>
                  <a:srgbClr val="2C3235"/>
                </a:solidFill>
                <a:latin typeface="Work Sans" pitchFamily="2" charset="-18"/>
              </a:rPr>
              <a:t>Max. hmotnost bal. jednotky: 400 kg</a:t>
            </a:r>
          </a:p>
          <a:p>
            <a:pPr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  <a:defRPr/>
            </a:pPr>
            <a:r>
              <a:rPr lang="cs-CZ" sz="1300">
                <a:solidFill>
                  <a:srgbClr val="2C3235"/>
                </a:solidFill>
                <a:latin typeface="Work Sans" pitchFamily="2" charset="-18"/>
              </a:rPr>
              <a:t>Kapacita: 200 bal. jednotek / den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3DBF5D3-083A-E199-9A57-55C493A5CEF3}"/>
              </a:ext>
            </a:extLst>
          </p:cNvPr>
          <p:cNvSpPr txBox="1"/>
          <p:nvPr/>
        </p:nvSpPr>
        <p:spPr>
          <a:xfrm>
            <a:off x="4303722" y="4744993"/>
            <a:ext cx="3995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Možnost aplikace chemie podle požadavků   </a:t>
            </a:r>
            <a:br>
              <a:rPr lang="cs-CZ" sz="1300" dirty="0">
                <a:solidFill>
                  <a:srgbClr val="2C3235"/>
                </a:solidFill>
                <a:latin typeface="Work Sans" pitchFamily="2" charset="-18"/>
              </a:rPr>
            </a:b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     zákazníka</a:t>
            </a:r>
          </a:p>
          <a:p>
            <a:pPr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Přizpůsobení programů pro konkrétní díl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F4D8529C-1F94-5F2E-3EAB-7A6C5D2E2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15394" b="17897"/>
          <a:stretch>
            <a:fillRect/>
          </a:stretch>
        </p:blipFill>
        <p:spPr bwMode="auto">
          <a:xfrm>
            <a:off x="0" y="0"/>
            <a:ext cx="659277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3312C71E-FA7C-755A-0AE3-660C21A0C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120" t="35739" b="29626"/>
          <a:stretch>
            <a:fillRect/>
          </a:stretch>
        </p:blipFill>
        <p:spPr bwMode="auto">
          <a:xfrm>
            <a:off x="6743278" y="0"/>
            <a:ext cx="547260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Skupina 29">
            <a:extLst>
              <a:ext uri="{FF2B5EF4-FFF2-40B4-BE49-F238E27FC236}">
                <a16:creationId xmlns:a16="http://schemas.microsoft.com/office/drawing/2014/main" id="{7762C610-20EF-8043-2B07-31142355E753}"/>
              </a:ext>
            </a:extLst>
          </p:cNvPr>
          <p:cNvGrpSpPr/>
          <p:nvPr/>
        </p:nvGrpSpPr>
        <p:grpSpPr>
          <a:xfrm>
            <a:off x="8445997" y="4275631"/>
            <a:ext cx="3409849" cy="1201489"/>
            <a:chOff x="4222998" y="4393848"/>
            <a:chExt cx="3744416" cy="1201489"/>
          </a:xfrm>
        </p:grpSpPr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0F120A00-E27A-C535-3C83-47320A51399A}"/>
                </a:ext>
              </a:extLst>
            </p:cNvPr>
            <p:cNvSpPr txBox="1"/>
            <p:nvPr/>
          </p:nvSpPr>
          <p:spPr>
            <a:xfrm>
              <a:off x="4222998" y="4825896"/>
              <a:ext cx="37444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Hliníkové odlitky konstrukčního </a:t>
              </a:r>
              <a:b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</a:b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     charakteru, hliníkové profily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endParaRPr lang="cs-CZ" sz="1300" dirty="0">
                <a:solidFill>
                  <a:srgbClr val="2C3235"/>
                </a:solidFill>
                <a:latin typeface="Work Sans" pitchFamily="2" charset="-18"/>
              </a:endParaRPr>
            </a:p>
          </p:txBody>
        </p:sp>
        <p:sp>
          <p:nvSpPr>
            <p:cNvPr id="2048" name="TextovéPole 2047">
              <a:extLst>
                <a:ext uri="{FF2B5EF4-FFF2-40B4-BE49-F238E27FC236}">
                  <a16:creationId xmlns:a16="http://schemas.microsoft.com/office/drawing/2014/main" id="{FDBA333D-C0D8-EF87-9B86-7527129B043F}"/>
                </a:ext>
              </a:extLst>
            </p:cNvPr>
            <p:cNvSpPr txBox="1"/>
            <p:nvPr/>
          </p:nvSpPr>
          <p:spPr>
            <a:xfrm>
              <a:off x="4222998" y="4393848"/>
              <a:ext cx="37444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1" dirty="0">
                  <a:solidFill>
                    <a:srgbClr val="2C3235"/>
                  </a:solidFill>
                  <a:latin typeface="Montserrat" pitchFamily="2" charset="-18"/>
                </a:rPr>
                <a:t>ZPRACOVÁVÁME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917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CBB5F-3E93-2BA1-196B-DD2A03D48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14623B9D-545D-0D6A-C18A-C1E0A30A2139}"/>
              </a:ext>
            </a:extLst>
          </p:cNvPr>
          <p:cNvSpPr/>
          <p:nvPr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>
              <a:solidFill>
                <a:srgbClr val="F6F6F7"/>
              </a:solidFill>
            </a:endParaRPr>
          </a:p>
        </p:txBody>
      </p:sp>
      <p:pic>
        <p:nvPicPr>
          <p:cNvPr id="1030" name="Picture 6" descr="F:\Obrázky\COLEGIUM HOLDING\_COLEGIUM_WEB\podklady\1_LOGO_COLEGIUM_HOLDING\COLEGIUM HOLDING CI 2023\WEB\PNG\CH-Logo-Horizontal-RGB.png">
            <a:extLst>
              <a:ext uri="{FF2B5EF4-FFF2-40B4-BE49-F238E27FC236}">
                <a16:creationId xmlns:a16="http://schemas.microsoft.com/office/drawing/2014/main" id="{5C36591A-D6DC-070A-C23B-A536AA7A1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9E4F992-606C-59E3-111D-4DD27C52F189}"/>
              </a:ext>
            </a:extLst>
          </p:cNvPr>
          <p:cNvSpPr txBox="1"/>
          <p:nvPr/>
        </p:nvSpPr>
        <p:spPr>
          <a:xfrm>
            <a:off x="8759502" y="6488859"/>
            <a:ext cx="1466869" cy="4231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Member</a:t>
            </a:r>
            <a:r>
              <a:rPr lang="cs-CZ" sz="1100" b="1" noProof="0" dirty="0">
                <a:solidFill>
                  <a:srgbClr val="53565A"/>
                </a:solidFill>
                <a:latin typeface="Work Sans"/>
              </a:rPr>
              <a:t> </a:t>
            </a:r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of</a:t>
            </a:r>
            <a:endParaRPr lang="cs-CZ" sz="1100" noProof="0" dirty="0">
              <a:solidFill>
                <a:srgbClr val="000000"/>
              </a:solidFill>
              <a:latin typeface="Work Sans"/>
            </a:endParaRPr>
          </a:p>
          <a:p>
            <a:pPr algn="r"/>
            <a:endParaRPr lang="cs-CZ" sz="1050" b="1" noProof="0" dirty="0">
              <a:solidFill>
                <a:srgbClr val="53565A"/>
              </a:solidFill>
              <a:latin typeface="Work Sans" pitchFamily="2" charset="-18"/>
            </a:endParaRPr>
          </a:p>
        </p:txBody>
      </p:sp>
      <p:cxnSp>
        <p:nvCxnSpPr>
          <p:cNvPr id="19" name="Přímá spojovací čára 18">
            <a:extLst>
              <a:ext uri="{FF2B5EF4-FFF2-40B4-BE49-F238E27FC236}">
                <a16:creationId xmlns:a16="http://schemas.microsoft.com/office/drawing/2014/main" id="{605AFA1D-DDA2-59D7-88F3-306386B0C069}"/>
              </a:ext>
            </a:extLst>
          </p:cNvPr>
          <p:cNvCxnSpPr/>
          <p:nvPr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číslo snímku 21">
            <a:extLst>
              <a:ext uri="{FF2B5EF4-FFF2-40B4-BE49-F238E27FC236}">
                <a16:creationId xmlns:a16="http://schemas.microsoft.com/office/drawing/2014/main" id="{AE4F800F-CB39-3A25-129E-B68BAD858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822" y="6473106"/>
            <a:ext cx="432048" cy="293117"/>
          </a:xfrm>
          <a:noFill/>
        </p:spPr>
        <p:txBody>
          <a:bodyPr/>
          <a:lstStyle/>
          <a:p>
            <a:fld id="{EDF8AF1E-2694-46F2-A605-357756F55E0E}" type="slidenum">
              <a:rPr lang="cs-CZ" b="1" noProof="0" smtClean="0">
                <a:solidFill>
                  <a:srgbClr val="53565A"/>
                </a:solidFill>
                <a:latin typeface="Montserrat" pitchFamily="2" charset="-18"/>
              </a:rPr>
              <a:pPr/>
              <a:t>13</a:t>
            </a:fld>
            <a:endParaRPr lang="cs-CZ" b="1" noProof="0" dirty="0">
              <a:solidFill>
                <a:srgbClr val="53565A"/>
              </a:solidFill>
              <a:latin typeface="Montserrat" pitchFamily="2" charset="-18"/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EBF2033C-810E-EB83-335A-E2672467F744}"/>
              </a:ext>
            </a:extLst>
          </p:cNvPr>
          <p:cNvGrpSpPr/>
          <p:nvPr/>
        </p:nvGrpSpPr>
        <p:grpSpPr>
          <a:xfrm>
            <a:off x="0" y="3140968"/>
            <a:ext cx="12190413" cy="877710"/>
            <a:chOff x="0" y="116632"/>
            <a:chExt cx="12190413" cy="877710"/>
          </a:xfrm>
        </p:grpSpPr>
        <p:pic>
          <p:nvPicPr>
            <p:cNvPr id="1026" name="Picture 2" descr="F:\Obrázky\COLEGIUM HOLDING\PREZENTACE_AUREL\podkaldy\prezentace_2_1.png">
              <a:extLst>
                <a:ext uri="{FF2B5EF4-FFF2-40B4-BE49-F238E27FC236}">
                  <a16:creationId xmlns:a16="http://schemas.microsoft.com/office/drawing/2014/main" id="{9BD089A2-F5B9-48E7-DA9A-721DCDD43F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16632"/>
              <a:ext cx="12190413" cy="877710"/>
            </a:xfrm>
            <a:prstGeom prst="rect">
              <a:avLst/>
            </a:prstGeom>
            <a:noFill/>
          </p:spPr>
        </p:pic>
        <p:pic>
          <p:nvPicPr>
            <p:cNvPr id="2052" name="Picture 4" descr="F:\Obrázky\COLEGIUM HOLDING\PREZENTACE_AUREL\logo_bile.png">
              <a:extLst>
                <a:ext uri="{FF2B5EF4-FFF2-40B4-BE49-F238E27FC236}">
                  <a16:creationId xmlns:a16="http://schemas.microsoft.com/office/drawing/2014/main" id="{5141B38C-A1D3-D1C8-9066-E53869BDC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38840" y="405660"/>
              <a:ext cx="1417006" cy="299654"/>
            </a:xfrm>
            <a:prstGeom prst="rect">
              <a:avLst/>
            </a:prstGeom>
            <a:noFill/>
          </p:spPr>
        </p:pic>
      </p:grpSp>
      <p:sp>
        <p:nvSpPr>
          <p:cNvPr id="29" name="Obdélník 28">
            <a:extLst>
              <a:ext uri="{FF2B5EF4-FFF2-40B4-BE49-F238E27FC236}">
                <a16:creationId xmlns:a16="http://schemas.microsoft.com/office/drawing/2014/main" id="{686C8045-99A6-E581-29C0-5760AD72413A}"/>
              </a:ext>
            </a:extLst>
          </p:cNvPr>
          <p:cNvSpPr/>
          <p:nvPr/>
        </p:nvSpPr>
        <p:spPr>
          <a:xfrm>
            <a:off x="-1" y="2924944"/>
            <a:ext cx="12190413" cy="19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pic>
        <p:nvPicPr>
          <p:cNvPr id="4" name="Picture 5" descr="F:\Obrázky\COLEGIUM HOLDING\_AUREL_LETAK\_FINAL\_podklady_logostic\fotky\A7405706-JPEG_1600_delsi_strana_pro_FB_0524_60p.jpg">
            <a:extLst>
              <a:ext uri="{FF2B5EF4-FFF2-40B4-BE49-F238E27FC236}">
                <a16:creationId xmlns:a16="http://schemas.microsoft.com/office/drawing/2014/main" id="{B8E547CE-F1B5-0C0E-692A-0A0112796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47"/>
          <a:stretch>
            <a:fillRect/>
          </a:stretch>
        </p:blipFill>
        <p:spPr bwMode="auto">
          <a:xfrm>
            <a:off x="0" y="-9957"/>
            <a:ext cx="6599263" cy="2917388"/>
          </a:xfrm>
          <a:prstGeom prst="rect">
            <a:avLst/>
          </a:prstGeom>
          <a:noFill/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797F74B-B768-F76C-D430-19FA9A5F3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t="34428" r="14665" b="2156"/>
          <a:stretch>
            <a:fillRect/>
          </a:stretch>
        </p:blipFill>
        <p:spPr bwMode="auto">
          <a:xfrm>
            <a:off x="6740192" y="-9957"/>
            <a:ext cx="5447136" cy="291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Přímá spojovací čára 22">
            <a:extLst>
              <a:ext uri="{FF2B5EF4-FFF2-40B4-BE49-F238E27FC236}">
                <a16:creationId xmlns:a16="http://schemas.microsoft.com/office/drawing/2014/main" id="{C0AE55C6-C9B8-F74C-8290-014B09DA94D7}"/>
              </a:ext>
            </a:extLst>
          </p:cNvPr>
          <p:cNvCxnSpPr/>
          <p:nvPr/>
        </p:nvCxnSpPr>
        <p:spPr>
          <a:xfrm>
            <a:off x="2278782" y="3363799"/>
            <a:ext cx="0" cy="432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839AD8D-429A-B594-05C3-8993049C25F6}"/>
              </a:ext>
            </a:extLst>
          </p:cNvPr>
          <p:cNvSpPr txBox="1"/>
          <p:nvPr/>
        </p:nvSpPr>
        <p:spPr>
          <a:xfrm>
            <a:off x="262558" y="3341296"/>
            <a:ext cx="30963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cap="all" dirty="0">
                <a:solidFill>
                  <a:schemeClr val="bg1"/>
                </a:solidFill>
                <a:latin typeface="Montserrat" pitchFamily="2" charset="-18"/>
              </a:rPr>
              <a:t>LOGISTIKA</a:t>
            </a:r>
            <a:endParaRPr lang="cs-CZ" sz="2500" b="1" dirty="0">
              <a:solidFill>
                <a:schemeClr val="bg1"/>
              </a:solidFill>
              <a:latin typeface="Montserrat" pitchFamily="2" charset="-18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020D206-A85D-EE09-870A-84579BE79F29}"/>
              </a:ext>
            </a:extLst>
          </p:cNvPr>
          <p:cNvSpPr txBox="1"/>
          <p:nvPr/>
        </p:nvSpPr>
        <p:spPr>
          <a:xfrm>
            <a:off x="2422798" y="3404797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>
                <a:solidFill>
                  <a:prstClr val="white"/>
                </a:solidFill>
                <a:latin typeface="Work Sans" pitchFamily="2" charset="-18"/>
              </a:rPr>
              <a:t>Logistické služby pro automobilový průmysl</a:t>
            </a:r>
            <a:endParaRPr lang="cs-CZ" sz="1600" b="1" dirty="0">
              <a:solidFill>
                <a:prstClr val="white"/>
              </a:solidFill>
              <a:latin typeface="Work Sans" pitchFamily="2" charset="-18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32B20F3-891C-6D26-28FE-8AF0C4090999}"/>
              </a:ext>
            </a:extLst>
          </p:cNvPr>
          <p:cNvSpPr txBox="1"/>
          <p:nvPr/>
        </p:nvSpPr>
        <p:spPr>
          <a:xfrm>
            <a:off x="262558" y="4293096"/>
            <a:ext cx="36724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>
                <a:solidFill>
                  <a:srgbClr val="2C3235"/>
                </a:solidFill>
                <a:latin typeface="Montserrat" pitchFamily="2" charset="-18"/>
              </a:rPr>
              <a:t>ZAMĚŘUJEMEM SE NA</a:t>
            </a:r>
            <a:endParaRPr lang="cs-CZ" sz="1500" b="1" dirty="0">
              <a:solidFill>
                <a:srgbClr val="2C3235"/>
              </a:solidFill>
              <a:latin typeface="Montserrat" pitchFamily="2" charset="-18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C51ABA4-A7FF-63D4-DB04-863B73179D78}"/>
              </a:ext>
            </a:extLst>
          </p:cNvPr>
          <p:cNvSpPr txBox="1"/>
          <p:nvPr/>
        </p:nvSpPr>
        <p:spPr>
          <a:xfrm>
            <a:off x="262558" y="4660103"/>
            <a:ext cx="6360794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Skladovací a logistické služby</a:t>
            </a:r>
          </a:p>
          <a:p>
            <a:pPr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Kompletní řízení pomocí elektronických záznamů TESOP</a:t>
            </a:r>
          </a:p>
          <a:p>
            <a:pPr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Balení a expedice zásilek k zákazníkovi</a:t>
            </a:r>
          </a:p>
          <a:p>
            <a:pPr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Doprava vlastními vozy do 3,5 t</a:t>
            </a:r>
          </a:p>
          <a:p>
            <a:pPr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Analýza logistických toků</a:t>
            </a:r>
          </a:p>
          <a:p>
            <a:pPr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Správa vozového parku, plánování a reporting</a:t>
            </a:r>
          </a:p>
        </p:txBody>
      </p:sp>
      <p:grpSp>
        <p:nvGrpSpPr>
          <p:cNvPr id="2050" name="Skupina 2049">
            <a:extLst>
              <a:ext uri="{FF2B5EF4-FFF2-40B4-BE49-F238E27FC236}">
                <a16:creationId xmlns:a16="http://schemas.microsoft.com/office/drawing/2014/main" id="{B4A3BDD7-334B-0D68-4BB7-1164E0BB6679}"/>
              </a:ext>
            </a:extLst>
          </p:cNvPr>
          <p:cNvGrpSpPr/>
          <p:nvPr/>
        </p:nvGrpSpPr>
        <p:grpSpPr>
          <a:xfrm>
            <a:off x="8445997" y="4275631"/>
            <a:ext cx="3409849" cy="1278434"/>
            <a:chOff x="4222998" y="4393848"/>
            <a:chExt cx="3744416" cy="1278434"/>
          </a:xfrm>
        </p:grpSpPr>
        <p:sp>
          <p:nvSpPr>
            <p:cNvPr id="2051" name="TextovéPole 2050">
              <a:extLst>
                <a:ext uri="{FF2B5EF4-FFF2-40B4-BE49-F238E27FC236}">
                  <a16:creationId xmlns:a16="http://schemas.microsoft.com/office/drawing/2014/main" id="{ABC32F87-90F1-0B87-0CD6-296245D81CA9}"/>
                </a:ext>
              </a:extLst>
            </p:cNvPr>
            <p:cNvSpPr txBox="1"/>
            <p:nvPr/>
          </p:nvSpPr>
          <p:spPr>
            <a:xfrm>
              <a:off x="4222998" y="4825896"/>
              <a:ext cx="374441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ISO 9001 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TISAX AL3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endParaRPr lang="cs-CZ" sz="1300" dirty="0">
                <a:solidFill>
                  <a:srgbClr val="2C3235"/>
                </a:solidFill>
                <a:latin typeface="Work Sans" pitchFamily="2" charset="-18"/>
              </a:endParaRPr>
            </a:p>
          </p:txBody>
        </p:sp>
        <p:sp>
          <p:nvSpPr>
            <p:cNvPr id="2053" name="TextovéPole 2052">
              <a:extLst>
                <a:ext uri="{FF2B5EF4-FFF2-40B4-BE49-F238E27FC236}">
                  <a16:creationId xmlns:a16="http://schemas.microsoft.com/office/drawing/2014/main" id="{99133609-2166-BAA7-41C0-D5DC95DCE8DC}"/>
                </a:ext>
              </a:extLst>
            </p:cNvPr>
            <p:cNvSpPr txBox="1"/>
            <p:nvPr/>
          </p:nvSpPr>
          <p:spPr>
            <a:xfrm>
              <a:off x="4222998" y="4393848"/>
              <a:ext cx="37444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1" dirty="0">
                  <a:solidFill>
                    <a:srgbClr val="2C3235"/>
                  </a:solidFill>
                  <a:latin typeface="Montserrat" pitchFamily="2" charset="-18"/>
                </a:rPr>
                <a:t>CERTIFIKACE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6938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Obrázky\COLEGIUM HOLDING\PREZENTACE_AUREL\podkaldy\prezentace_2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2190413" cy="877710"/>
          </a:xfrm>
          <a:prstGeom prst="rect">
            <a:avLst/>
          </a:prstGeom>
          <a:noFill/>
        </p:spPr>
      </p:pic>
      <p:sp>
        <p:nvSpPr>
          <p:cNvPr id="18" name="Obdélník 17"/>
          <p:cNvSpPr/>
          <p:nvPr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6F6F7"/>
              </a:solidFill>
            </a:endParaRPr>
          </a:p>
        </p:txBody>
      </p:sp>
      <p:pic>
        <p:nvPicPr>
          <p:cNvPr id="1030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pic>
        <p:nvPicPr>
          <p:cNvPr id="2052" name="Picture 4" descr="F:\Obrázky\COLEGIUM HOLDING\PREZENTACE_AUREL\logo_bi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8840" y="405660"/>
            <a:ext cx="1417006" cy="299654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262558" y="316960"/>
            <a:ext cx="86409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cap="all">
                <a:solidFill>
                  <a:schemeClr val="bg1"/>
                </a:solidFill>
                <a:latin typeface="Montserrat" pitchFamily="2" charset="-18"/>
              </a:rPr>
              <a:t>OBLASTI MIMO AUTOMOBILOVÝ PRŮMYSL</a:t>
            </a:r>
            <a:endParaRPr lang="cs-CZ" sz="2500" b="1" cap="all" dirty="0">
              <a:solidFill>
                <a:schemeClr val="bg1"/>
              </a:solidFill>
              <a:latin typeface="Montserrat" pitchFamily="2" charset="-18"/>
            </a:endParaRPr>
          </a:p>
        </p:txBody>
      </p:sp>
      <p:cxnSp>
        <p:nvCxnSpPr>
          <p:cNvPr id="19" name="Přímá spojovací čára 18"/>
          <p:cNvCxnSpPr/>
          <p:nvPr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>
          <a:xfrm>
            <a:off x="11639822" y="6473106"/>
            <a:ext cx="432048" cy="293117"/>
          </a:xfrm>
          <a:noFill/>
        </p:spPr>
        <p:txBody>
          <a:bodyPr/>
          <a:lstStyle/>
          <a:p>
            <a:fld id="{EDF8AF1E-2694-46F2-A605-357756F55E0E}" type="slidenum">
              <a:rPr lang="cs-CZ" b="1" smtClean="0">
                <a:solidFill>
                  <a:srgbClr val="53565A"/>
                </a:solidFill>
                <a:latin typeface="Montserrat" pitchFamily="2" charset="-18"/>
              </a:rPr>
              <a:pPr/>
              <a:t>14</a:t>
            </a:fld>
            <a:endParaRPr lang="cs-CZ" b="1" dirty="0">
              <a:solidFill>
                <a:srgbClr val="53565A"/>
              </a:solidFill>
              <a:latin typeface="Montserrat" pitchFamily="2" charset="-18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57645" y="4542219"/>
            <a:ext cx="248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>
                <a:solidFill>
                  <a:srgbClr val="53565A"/>
                </a:solidFill>
                <a:latin typeface="Montserrat" pitchFamily="2" charset="-18"/>
              </a:rPr>
              <a:t>ENERGETICKÝ</a:t>
            </a:r>
          </a:p>
          <a:p>
            <a:pPr algn="ctr"/>
            <a:r>
              <a:rPr lang="cs-CZ" sz="2400" b="1" cap="all">
                <a:solidFill>
                  <a:srgbClr val="53565A"/>
                </a:solidFill>
                <a:latin typeface="Montserrat" pitchFamily="2" charset="-18"/>
              </a:rPr>
              <a:t>PRŮMYSL</a:t>
            </a:r>
            <a:endParaRPr lang="cs-CZ" sz="2400" b="1" cap="all" dirty="0">
              <a:solidFill>
                <a:srgbClr val="53565A"/>
              </a:solidFill>
              <a:latin typeface="Montserrat" pitchFamily="2" charset="-18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D6E3CE1-5FB9-C6AA-E663-1C6066733A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54" y="2204864"/>
            <a:ext cx="2102650" cy="204689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A206EFD-7CC0-93E6-6042-8B3D82D967A4}"/>
              </a:ext>
            </a:extLst>
          </p:cNvPr>
          <p:cNvSpPr txBox="1"/>
          <p:nvPr/>
        </p:nvSpPr>
        <p:spPr>
          <a:xfrm>
            <a:off x="3286894" y="4514362"/>
            <a:ext cx="248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rgbClr val="53565A"/>
                </a:solidFill>
                <a:latin typeface="Montserrat" pitchFamily="2" charset="-18"/>
              </a:rPr>
              <a:t>Letectví a vesmír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77E2739-14B8-6601-D795-B5188CFA1E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253" b="5497"/>
          <a:stretch>
            <a:fillRect/>
          </a:stretch>
        </p:blipFill>
        <p:spPr>
          <a:xfrm>
            <a:off x="6227450" y="2184569"/>
            <a:ext cx="2318284" cy="206719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C4DCB62-C799-BE21-22B1-BA5E9D9AF0AA}"/>
              </a:ext>
            </a:extLst>
          </p:cNvPr>
          <p:cNvSpPr txBox="1"/>
          <p:nvPr/>
        </p:nvSpPr>
        <p:spPr>
          <a:xfrm>
            <a:off x="6151272" y="4514363"/>
            <a:ext cx="248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>
                <a:solidFill>
                  <a:srgbClr val="53565A"/>
                </a:solidFill>
                <a:latin typeface="Montserrat" pitchFamily="2" charset="-18"/>
              </a:rPr>
              <a:t>KOLEJOVÁ VOZIDLA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F0D93C8-4027-25C8-8832-36F6C9AC3A7D}"/>
              </a:ext>
            </a:extLst>
          </p:cNvPr>
          <p:cNvSpPr txBox="1"/>
          <p:nvPr/>
        </p:nvSpPr>
        <p:spPr>
          <a:xfrm>
            <a:off x="8856894" y="4514363"/>
            <a:ext cx="3018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>
                <a:solidFill>
                  <a:srgbClr val="53565A"/>
                </a:solidFill>
                <a:latin typeface="Montserrat" pitchFamily="2" charset="-18"/>
              </a:rPr>
              <a:t>AUTOMATIZACE</a:t>
            </a:r>
          </a:p>
          <a:p>
            <a:pPr algn="ctr"/>
            <a:r>
              <a:rPr lang="cs-CZ" sz="2400" b="1" cap="all">
                <a:solidFill>
                  <a:srgbClr val="53565A"/>
                </a:solidFill>
                <a:latin typeface="Montserrat" pitchFamily="2" charset="-18"/>
              </a:rPr>
              <a:t>VÝROBY</a:t>
            </a:r>
            <a:endParaRPr lang="cs-CZ" sz="2400" b="1" cap="all" dirty="0">
              <a:solidFill>
                <a:srgbClr val="53565A"/>
              </a:solidFill>
              <a:latin typeface="Montserrat" pitchFamily="2" charset="-18"/>
            </a:endParaRPr>
          </a:p>
        </p:txBody>
      </p:sp>
      <p:pic>
        <p:nvPicPr>
          <p:cNvPr id="2" name="Picture 2" descr="7 Puzzling Plane Disappearances | Britannica">
            <a:extLst>
              <a:ext uri="{FF2B5EF4-FFF2-40B4-BE49-F238E27FC236}">
                <a16:creationId xmlns:a16="http://schemas.microsoft.com/office/drawing/2014/main" id="{97BFABA1-AE9F-BCC7-9375-E5440621F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86" r="3854" b="-9123"/>
          <a:stretch>
            <a:fillRect/>
          </a:stretch>
        </p:blipFill>
        <p:spPr bwMode="auto">
          <a:xfrm>
            <a:off x="3340900" y="2184569"/>
            <a:ext cx="2250250" cy="223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obrazit zdrojový obrázek">
            <a:extLst>
              <a:ext uri="{FF2B5EF4-FFF2-40B4-BE49-F238E27FC236}">
                <a16:creationId xmlns:a16="http://schemas.microsoft.com/office/drawing/2014/main" id="{CC722BBF-6D0B-2FB6-BB6D-3ED4423A6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64" t="4054" b="5748"/>
          <a:stretch>
            <a:fillRect/>
          </a:stretch>
        </p:blipFill>
        <p:spPr bwMode="auto">
          <a:xfrm>
            <a:off x="9213849" y="2184568"/>
            <a:ext cx="2285810" cy="20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F6EBD31-462E-D318-BBFE-019C653B44AC}"/>
              </a:ext>
            </a:extLst>
          </p:cNvPr>
          <p:cNvSpPr txBox="1"/>
          <p:nvPr/>
        </p:nvSpPr>
        <p:spPr>
          <a:xfrm>
            <a:off x="8759502" y="6488859"/>
            <a:ext cx="1466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b="1" dirty="0" err="1">
                <a:solidFill>
                  <a:srgbClr val="53565A"/>
                </a:solidFill>
                <a:latin typeface="Work Sans" pitchFamily="2" charset="-18"/>
              </a:rPr>
              <a:t>Member</a:t>
            </a:r>
            <a:r>
              <a:rPr lang="cs-CZ" sz="1050" b="1" dirty="0">
                <a:solidFill>
                  <a:srgbClr val="53565A"/>
                </a:solidFill>
                <a:latin typeface="Work Sans" pitchFamily="2" charset="-18"/>
              </a:rPr>
              <a:t> </a:t>
            </a:r>
            <a:r>
              <a:rPr lang="cs-CZ" sz="1050" b="1" dirty="0" err="1">
                <a:solidFill>
                  <a:srgbClr val="53565A"/>
                </a:solidFill>
                <a:latin typeface="Work Sans" pitchFamily="2" charset="-18"/>
              </a:rPr>
              <a:t>of</a:t>
            </a:r>
            <a:endParaRPr lang="cs-CZ" sz="1050" b="1" dirty="0">
              <a:solidFill>
                <a:srgbClr val="53565A"/>
              </a:solidFill>
              <a:latin typeface="Work Sans" pitchFamily="2" charset="-1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Obrázky\COLEGIUM HOLDING\PREZENTACE_AUREL\podkaldy\prezentace_2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2190413" cy="877710"/>
          </a:xfrm>
          <a:prstGeom prst="rect">
            <a:avLst/>
          </a:prstGeom>
          <a:noFill/>
        </p:spPr>
      </p:pic>
      <p:sp>
        <p:nvSpPr>
          <p:cNvPr id="18" name="Obdélník 17"/>
          <p:cNvSpPr/>
          <p:nvPr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6F6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pic>
        <p:nvPicPr>
          <p:cNvPr id="2052" name="Picture 4" descr="F:\Obrázky\COLEGIUM HOLDING\PREZENTACE_AUREL\logo_bi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8840" y="405660"/>
            <a:ext cx="1417006" cy="299654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262558" y="316960"/>
            <a:ext cx="28083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-18"/>
                <a:ea typeface="+mn-ea"/>
                <a:cs typeface="+mn-cs"/>
              </a:rPr>
              <a:t>certifikace</a:t>
            </a:r>
            <a:endParaRPr kumimoji="0" lang="cs-CZ" sz="25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-18"/>
              <a:ea typeface="+mn-ea"/>
              <a:cs typeface="+mn-cs"/>
            </a:endParaRPr>
          </a:p>
        </p:txBody>
      </p:sp>
      <p:cxnSp>
        <p:nvCxnSpPr>
          <p:cNvPr id="19" name="Přímá spojovací čára 18"/>
          <p:cNvCxnSpPr/>
          <p:nvPr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>
          <a:xfrm>
            <a:off x="11639822" y="6473106"/>
            <a:ext cx="432048" cy="293117"/>
          </a:xfrm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8AF1E-2694-46F2-A605-357756F55E0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Montserrat" pitchFamily="2" charset="-18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Montserrat" pitchFamily="2" charset="-18"/>
              <a:ea typeface="+mn-ea"/>
              <a:cs typeface="+mn-cs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196363" y="5450243"/>
            <a:ext cx="2240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all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Montserrat" pitchFamily="2" charset="-18"/>
                <a:ea typeface="+mn-ea"/>
                <a:cs typeface="+mn-cs"/>
              </a:rPr>
              <a:t>Iso 9001</a:t>
            </a:r>
            <a:endParaRPr kumimoji="0" lang="cs-CZ" sz="2400" b="1" i="0" u="none" strike="noStrike" kern="1200" cap="all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Montserrat" pitchFamily="2" charset="-18"/>
              <a:ea typeface="+mn-ea"/>
              <a:cs typeface="+mn-cs"/>
            </a:endParaRPr>
          </a:p>
        </p:txBody>
      </p:sp>
      <p:pic>
        <p:nvPicPr>
          <p:cNvPr id="2050" name="Picture 2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4FFF74E1-0609-8117-6A07-4A5D2C3E5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1145" y="2825057"/>
            <a:ext cx="1830684" cy="244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AA1C8DF6-1D5D-07E6-B8E7-F2E81291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4812" y="2834401"/>
            <a:ext cx="1830684" cy="244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CCD10ECF-858D-4AE7-B364-561A13429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8479" y="2825057"/>
            <a:ext cx="1830684" cy="244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EB7BD05-D33E-4712-36B8-C3B10BE0174B}"/>
              </a:ext>
            </a:extLst>
          </p:cNvPr>
          <p:cNvSpPr txBox="1"/>
          <p:nvPr/>
        </p:nvSpPr>
        <p:spPr>
          <a:xfrm>
            <a:off x="3732265" y="5450243"/>
            <a:ext cx="2240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all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Montserrat" pitchFamily="2" charset="-18"/>
                <a:ea typeface="+mn-ea"/>
                <a:cs typeface="+mn-cs"/>
              </a:rPr>
              <a:t>Iatf 16949</a:t>
            </a:r>
            <a:endParaRPr kumimoji="0" lang="cs-CZ" sz="2400" b="1" i="0" u="none" strike="noStrike" kern="1200" cap="all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Montserrat" pitchFamily="2" charset="-18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8A03D05-9430-F6EF-1C23-9DED366F4188}"/>
              </a:ext>
            </a:extLst>
          </p:cNvPr>
          <p:cNvSpPr txBox="1"/>
          <p:nvPr/>
        </p:nvSpPr>
        <p:spPr>
          <a:xfrm>
            <a:off x="6363697" y="5450243"/>
            <a:ext cx="2240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all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Montserrat" pitchFamily="2" charset="-18"/>
                <a:ea typeface="+mn-ea"/>
                <a:cs typeface="+mn-cs"/>
              </a:rPr>
              <a:t>Iso 14001</a:t>
            </a:r>
            <a:endParaRPr kumimoji="0" lang="cs-CZ" sz="2400" b="1" i="0" u="none" strike="noStrike" kern="1200" cap="all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Montserrat" pitchFamily="2" charset="-18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D877EA8-218F-B670-3C4B-B4F427176B80}"/>
              </a:ext>
            </a:extLst>
          </p:cNvPr>
          <p:cNvSpPr txBox="1"/>
          <p:nvPr/>
        </p:nvSpPr>
        <p:spPr>
          <a:xfrm>
            <a:off x="8928376" y="5450243"/>
            <a:ext cx="2240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all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Montserrat" pitchFamily="2" charset="-18"/>
                <a:ea typeface="+mn-ea"/>
                <a:cs typeface="+mn-cs"/>
              </a:rPr>
              <a:t>Iso 17025</a:t>
            </a:r>
            <a:endParaRPr kumimoji="0" lang="cs-CZ" sz="2400" b="1" i="0" u="none" strike="noStrike" kern="1200" cap="all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Montserrat" pitchFamily="2" charset="-18"/>
              <a:ea typeface="+mn-ea"/>
              <a:cs typeface="+mn-cs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B497F278-2B52-3003-95E0-0B7BE4BE1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559" y="994342"/>
            <a:ext cx="7771839" cy="157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9686A9B-1284-165F-3465-94B2E99044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2300" y="2834401"/>
            <a:ext cx="1832400" cy="244235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BAEE82E-B904-DB25-5C53-CB09C5302BC3}"/>
              </a:ext>
            </a:extLst>
          </p:cNvPr>
          <p:cNvSpPr txBox="1"/>
          <p:nvPr/>
        </p:nvSpPr>
        <p:spPr>
          <a:xfrm>
            <a:off x="8759502" y="6488859"/>
            <a:ext cx="1466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b="1" dirty="0" err="1">
                <a:solidFill>
                  <a:srgbClr val="53565A"/>
                </a:solidFill>
                <a:latin typeface="Work Sans" pitchFamily="2" charset="-18"/>
              </a:rPr>
              <a:t>Member</a:t>
            </a:r>
            <a:r>
              <a:rPr lang="cs-CZ" sz="1050" b="1" dirty="0">
                <a:solidFill>
                  <a:srgbClr val="53565A"/>
                </a:solidFill>
                <a:latin typeface="Work Sans" pitchFamily="2" charset="-18"/>
              </a:rPr>
              <a:t> </a:t>
            </a:r>
            <a:r>
              <a:rPr lang="cs-CZ" sz="1050" b="1" dirty="0" err="1">
                <a:solidFill>
                  <a:srgbClr val="53565A"/>
                </a:solidFill>
                <a:latin typeface="Work Sans" pitchFamily="2" charset="-18"/>
              </a:rPr>
              <a:t>of</a:t>
            </a:r>
            <a:endParaRPr lang="cs-CZ" sz="1050" b="1" dirty="0">
              <a:solidFill>
                <a:srgbClr val="53565A"/>
              </a:solidFill>
              <a:latin typeface="Work Sans" pitchFamily="2" charset="-1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Obrázky\COLEGIUM HOLDING\PREZENTACE_AUREL\podkaldy\prezentace_2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2190413" cy="877710"/>
          </a:xfrm>
          <a:prstGeom prst="rect">
            <a:avLst/>
          </a:prstGeom>
          <a:noFill/>
        </p:spPr>
      </p:pic>
      <p:sp>
        <p:nvSpPr>
          <p:cNvPr id="18" name="Obdélník 17"/>
          <p:cNvSpPr/>
          <p:nvPr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6F6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pic>
        <p:nvPicPr>
          <p:cNvPr id="2052" name="Picture 4" descr="F:\Obrázky\COLEGIUM HOLDING\PREZENTACE_AUREL\logo_bi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8840" y="405660"/>
            <a:ext cx="1417006" cy="299654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262558" y="316960"/>
            <a:ext cx="58326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-18"/>
                <a:ea typeface="+mn-ea"/>
                <a:cs typeface="+mn-cs"/>
              </a:rPr>
              <a:t>NAŠI PARTNEŘI</a:t>
            </a:r>
            <a:endParaRPr kumimoji="0" lang="cs-CZ" sz="25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-18"/>
              <a:ea typeface="+mn-ea"/>
              <a:cs typeface="+mn-cs"/>
            </a:endParaRPr>
          </a:p>
        </p:txBody>
      </p:sp>
      <p:cxnSp>
        <p:nvCxnSpPr>
          <p:cNvPr id="19" name="Přímá spojovací čára 18"/>
          <p:cNvCxnSpPr/>
          <p:nvPr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>
          <a:xfrm>
            <a:off x="11639822" y="6473106"/>
            <a:ext cx="432048" cy="293117"/>
          </a:xfrm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8AF1E-2694-46F2-A605-357756F55E0E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Montserrat" pitchFamily="2" charset="-18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Montserrat" pitchFamily="2" charset="-18"/>
              <a:ea typeface="+mn-ea"/>
              <a:cs typeface="+mn-cs"/>
            </a:endParaRPr>
          </a:p>
        </p:txBody>
      </p:sp>
      <p:pic>
        <p:nvPicPr>
          <p:cNvPr id="6" name="Picture 2" descr="F:\Obrázky\COLEGIUM HOLDING\APP_WEB\partneri\MAGNA.png">
            <a:extLst>
              <a:ext uri="{FF2B5EF4-FFF2-40B4-BE49-F238E27FC236}">
                <a16:creationId xmlns:a16="http://schemas.microsoft.com/office/drawing/2014/main" id="{3E1DEA23-D2CF-B1C3-E305-7F3082200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122" y="3665780"/>
            <a:ext cx="1511968" cy="1511968"/>
          </a:xfrm>
          <a:prstGeom prst="rect">
            <a:avLst/>
          </a:prstGeom>
          <a:noFill/>
        </p:spPr>
      </p:pic>
      <p:pic>
        <p:nvPicPr>
          <p:cNvPr id="7" name="Picture 3" descr="F:\Obrázky\COLEGIUM HOLDING\_AUREL_WEB\PARTNERI\audi_2.png">
            <a:extLst>
              <a:ext uri="{FF2B5EF4-FFF2-40B4-BE49-F238E27FC236}">
                <a16:creationId xmlns:a16="http://schemas.microsoft.com/office/drawing/2014/main" id="{DAD61123-2427-3597-5B58-9B43A6A9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2689" y="934234"/>
            <a:ext cx="1260000" cy="1260000"/>
          </a:xfrm>
          <a:prstGeom prst="rect">
            <a:avLst/>
          </a:prstGeom>
          <a:noFill/>
        </p:spPr>
      </p:pic>
      <p:pic>
        <p:nvPicPr>
          <p:cNvPr id="8" name="Picture 4" descr="F:\Obrázky\COLEGIUM HOLDING\_AUREL_WEB\PARTNERI\benteler_2.png">
            <a:extLst>
              <a:ext uri="{FF2B5EF4-FFF2-40B4-BE49-F238E27FC236}">
                <a16:creationId xmlns:a16="http://schemas.microsoft.com/office/drawing/2014/main" id="{482D50C4-D19D-CC7C-9F45-66620C3C5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489" y="5036611"/>
            <a:ext cx="1604142" cy="1604142"/>
          </a:xfrm>
          <a:prstGeom prst="rect">
            <a:avLst/>
          </a:prstGeom>
          <a:noFill/>
        </p:spPr>
      </p:pic>
      <p:pic>
        <p:nvPicPr>
          <p:cNvPr id="9" name="Picture 5" descr="F:\Obrázky\COLEGIUM HOLDING\_AUREL_WEB\PARTNERI\bmw_2.png">
            <a:extLst>
              <a:ext uri="{FF2B5EF4-FFF2-40B4-BE49-F238E27FC236}">
                <a16:creationId xmlns:a16="http://schemas.microsoft.com/office/drawing/2014/main" id="{C3404F06-DA15-138B-4A35-03361ED63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4560" y="1024234"/>
            <a:ext cx="1080000" cy="1080000"/>
          </a:xfrm>
          <a:prstGeom prst="rect">
            <a:avLst/>
          </a:prstGeom>
          <a:noFill/>
        </p:spPr>
      </p:pic>
      <p:pic>
        <p:nvPicPr>
          <p:cNvPr id="11" name="Picture 6" descr="F:\Obrázky\COLEGIUM HOLDING\_AUREL_WEB\PARTNERI\DGS_2.png">
            <a:extLst>
              <a:ext uri="{FF2B5EF4-FFF2-40B4-BE49-F238E27FC236}">
                <a16:creationId xmlns:a16="http://schemas.microsoft.com/office/drawing/2014/main" id="{DFEC36F6-26D3-C30C-0586-94864C936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8376" y="2297267"/>
            <a:ext cx="1512368" cy="1512368"/>
          </a:xfrm>
          <a:prstGeom prst="rect">
            <a:avLst/>
          </a:prstGeom>
          <a:noFill/>
        </p:spPr>
      </p:pic>
      <p:pic>
        <p:nvPicPr>
          <p:cNvPr id="13" name="Picture 7" descr="F:\Obrázky\COLEGIUM HOLDING\_AUREL_WEB\PARTNERI\jaguar_2.png">
            <a:extLst>
              <a:ext uri="{FF2B5EF4-FFF2-40B4-BE49-F238E27FC236}">
                <a16:creationId xmlns:a16="http://schemas.microsoft.com/office/drawing/2014/main" id="{5FFABE2C-341D-F0D8-A56C-7B8466F43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2954" y="2405299"/>
            <a:ext cx="1296304" cy="1296304"/>
          </a:xfrm>
          <a:prstGeom prst="rect">
            <a:avLst/>
          </a:prstGeom>
          <a:noFill/>
        </p:spPr>
      </p:pic>
      <p:pic>
        <p:nvPicPr>
          <p:cNvPr id="14" name="Picture 8" descr="F:\Obrázky\COLEGIUM HOLDING\_AUREL_WEB\PARTNERI\Mercedes_2.png">
            <a:extLst>
              <a:ext uri="{FF2B5EF4-FFF2-40B4-BE49-F238E27FC236}">
                <a16:creationId xmlns:a16="http://schemas.microsoft.com/office/drawing/2014/main" id="{4AF44CD7-44F6-3424-654A-1D1C58176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659683" y="844234"/>
            <a:ext cx="1440000" cy="1440000"/>
          </a:xfrm>
          <a:prstGeom prst="rect">
            <a:avLst/>
          </a:prstGeom>
          <a:noFill/>
        </p:spPr>
      </p:pic>
      <p:pic>
        <p:nvPicPr>
          <p:cNvPr id="15" name="Picture 9" descr="F:\Obrázky\COLEGIUM HOLDING\_AUREL_WEB\PARTNERI\Porsche_2.png">
            <a:extLst>
              <a:ext uri="{FF2B5EF4-FFF2-40B4-BE49-F238E27FC236}">
                <a16:creationId xmlns:a16="http://schemas.microsoft.com/office/drawing/2014/main" id="{70B1B7E6-CE13-3890-D021-479B98B45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25530" y="934234"/>
            <a:ext cx="1260000" cy="1260000"/>
          </a:xfrm>
          <a:prstGeom prst="rect">
            <a:avLst/>
          </a:prstGeom>
          <a:noFill/>
        </p:spPr>
      </p:pic>
      <p:pic>
        <p:nvPicPr>
          <p:cNvPr id="16" name="Picture 2" descr="F:\Obrázky\COLEGIUM HOLDING\_AUREL_WEB\PARTNERI\skoda_2.png">
            <a:extLst>
              <a:ext uri="{FF2B5EF4-FFF2-40B4-BE49-F238E27FC236}">
                <a16:creationId xmlns:a16="http://schemas.microsoft.com/office/drawing/2014/main" id="{3D45226C-A252-47E9-D1A5-400702CB0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17030" y="880158"/>
            <a:ext cx="1368152" cy="1368152"/>
          </a:xfrm>
          <a:prstGeom prst="rect">
            <a:avLst/>
          </a:prstGeom>
          <a:noFill/>
        </p:spPr>
      </p:pic>
      <p:pic>
        <p:nvPicPr>
          <p:cNvPr id="17" name="Picture 3" descr="F:\Obrázky\COLEGIUM HOLDING\_AUREL_WEB\PARTNERI\TUV_2.png">
            <a:extLst>
              <a:ext uri="{FF2B5EF4-FFF2-40B4-BE49-F238E27FC236}">
                <a16:creationId xmlns:a16="http://schemas.microsoft.com/office/drawing/2014/main" id="{30CAE367-DCEF-A30C-8DB3-A62CBF2A2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58878" y="2456799"/>
            <a:ext cx="1193304" cy="1193304"/>
          </a:xfrm>
          <a:prstGeom prst="rect">
            <a:avLst/>
          </a:prstGeom>
          <a:noFill/>
        </p:spPr>
      </p:pic>
      <p:pic>
        <p:nvPicPr>
          <p:cNvPr id="20" name="Picture 4" descr="F:\Obrázky\COLEGIUM HOLDING\_AUREL_WEB\PARTNERI\Continental_2.png">
            <a:extLst>
              <a:ext uri="{FF2B5EF4-FFF2-40B4-BE49-F238E27FC236}">
                <a16:creationId xmlns:a16="http://schemas.microsoft.com/office/drawing/2014/main" id="{9CE9027B-894D-7C1E-E86B-84BDA25E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1624" y="2212386"/>
            <a:ext cx="1682130" cy="1682130"/>
          </a:xfrm>
          <a:prstGeom prst="rect">
            <a:avLst/>
          </a:prstGeom>
          <a:noFill/>
        </p:spPr>
      </p:pic>
      <p:pic>
        <p:nvPicPr>
          <p:cNvPr id="21" name="Picture 5" descr="F:\Obrázky\COLEGIUM HOLDING\_AUREL_WEB\PARTNERI\ZF_2.png">
            <a:extLst>
              <a:ext uri="{FF2B5EF4-FFF2-40B4-BE49-F238E27FC236}">
                <a16:creationId xmlns:a16="http://schemas.microsoft.com/office/drawing/2014/main" id="{468AA545-7A26-4363-0D61-CD0CA628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803619" y="2477387"/>
            <a:ext cx="1152128" cy="1152128"/>
          </a:xfrm>
          <a:prstGeom prst="rect">
            <a:avLst/>
          </a:prstGeom>
          <a:noFill/>
        </p:spPr>
      </p:pic>
      <p:pic>
        <p:nvPicPr>
          <p:cNvPr id="23" name="Picture 6" descr="F:\Obrázky\COLEGIUM HOLDING\_AUREL_WEB\PARTNERI\CVUT_2.png">
            <a:extLst>
              <a:ext uri="{FF2B5EF4-FFF2-40B4-BE49-F238E27FC236}">
                <a16:creationId xmlns:a16="http://schemas.microsoft.com/office/drawing/2014/main" id="{FBE29531-0840-6AEA-18B0-7644E22E2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47456" y="3813690"/>
            <a:ext cx="1216149" cy="1216149"/>
          </a:xfrm>
          <a:prstGeom prst="rect">
            <a:avLst/>
          </a:prstGeom>
          <a:noFill/>
        </p:spPr>
      </p:pic>
      <p:pic>
        <p:nvPicPr>
          <p:cNvPr id="24" name="Picture 7" descr="F:\Obrázky\COLEGIUM HOLDING\_AUREL_WEB\PARTNERI\Technicka-univerzita-v-liberci_2.png">
            <a:extLst>
              <a:ext uri="{FF2B5EF4-FFF2-40B4-BE49-F238E27FC236}">
                <a16:creationId xmlns:a16="http://schemas.microsoft.com/office/drawing/2014/main" id="{94DD53AF-1FC3-9C24-68B0-7E578DDA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69422" y="3798497"/>
            <a:ext cx="1246534" cy="1246534"/>
          </a:xfrm>
          <a:prstGeom prst="rect">
            <a:avLst/>
          </a:prstGeom>
          <a:noFill/>
        </p:spPr>
      </p:pic>
      <p:pic>
        <p:nvPicPr>
          <p:cNvPr id="25" name="Picture 8" descr="F:\Obrázky\COLEGIUM HOLDING\_AUREL_WEB\PARTNERI\Ministerstvo-dopravy_2.png">
            <a:extLst>
              <a:ext uri="{FF2B5EF4-FFF2-40B4-BE49-F238E27FC236}">
                <a16:creationId xmlns:a16="http://schemas.microsoft.com/office/drawing/2014/main" id="{3DDCB65E-723F-978A-104E-3E13E3711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1110" y="3488314"/>
            <a:ext cx="1866900" cy="1866900"/>
          </a:xfrm>
          <a:prstGeom prst="rect">
            <a:avLst/>
          </a:prstGeom>
          <a:noFill/>
        </p:spPr>
      </p:pic>
      <p:pic>
        <p:nvPicPr>
          <p:cNvPr id="26" name="Picture 9" descr="F:\Obrázky\COLEGIUM HOLDING\_AUREL_WEB\PARTNERI\Centrum-dopravniho-vyzkumu_2.png">
            <a:extLst>
              <a:ext uri="{FF2B5EF4-FFF2-40B4-BE49-F238E27FC236}">
                <a16:creationId xmlns:a16="http://schemas.microsoft.com/office/drawing/2014/main" id="{4CF4641C-DD56-4F03-9BF6-76F900307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570058" y="3612139"/>
            <a:ext cx="1619250" cy="1619250"/>
          </a:xfrm>
          <a:prstGeom prst="rect">
            <a:avLst/>
          </a:prstGeom>
          <a:noFill/>
        </p:spPr>
      </p:pic>
      <p:pic>
        <p:nvPicPr>
          <p:cNvPr id="27" name="Picture 10" descr="F:\Obrázky\COLEGIUM HOLDING\_AUREL_WEB\PARTNERI\GRUPO-ANTOLIN-600x600_2.png">
            <a:extLst>
              <a:ext uri="{FF2B5EF4-FFF2-40B4-BE49-F238E27FC236}">
                <a16:creationId xmlns:a16="http://schemas.microsoft.com/office/drawing/2014/main" id="{B04B5AFB-31DA-4DBF-3837-97CECDD9B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294185" y="5231761"/>
            <a:ext cx="1213842" cy="1213842"/>
          </a:xfrm>
          <a:prstGeom prst="rect">
            <a:avLst/>
          </a:prstGeom>
          <a:noFill/>
        </p:spPr>
      </p:pic>
      <p:pic>
        <p:nvPicPr>
          <p:cNvPr id="28" name="Picture 11" descr="F:\Obrázky\COLEGIUM HOLDING\_AUREL_WEB\PARTNERI\standler_2.png">
            <a:extLst>
              <a:ext uri="{FF2B5EF4-FFF2-40B4-BE49-F238E27FC236}">
                <a16:creationId xmlns:a16="http://schemas.microsoft.com/office/drawing/2014/main" id="{EA78C445-C0F7-3DDB-3DC2-532226DE7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330" y="5000482"/>
            <a:ext cx="1676400" cy="1676400"/>
          </a:xfrm>
          <a:prstGeom prst="rect">
            <a:avLst/>
          </a:prstGeom>
          <a:noFill/>
        </p:spPr>
      </p:pic>
      <p:pic>
        <p:nvPicPr>
          <p:cNvPr id="29" name="Picture 12" descr="F:\Obrázky\COLEGIUM HOLDING\_AUREL_WEB\PARTNERI\wikov_2.png">
            <a:extLst>
              <a:ext uri="{FF2B5EF4-FFF2-40B4-BE49-F238E27FC236}">
                <a16:creationId xmlns:a16="http://schemas.microsoft.com/office/drawing/2014/main" id="{A6AD2F0D-A2B9-1537-F5E7-F2F42B25A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249739" y="5095732"/>
            <a:ext cx="1485900" cy="1485900"/>
          </a:xfrm>
          <a:prstGeom prst="rect">
            <a:avLst/>
          </a:prstGeom>
          <a:noFill/>
        </p:spPr>
      </p:pic>
      <p:pic>
        <p:nvPicPr>
          <p:cNvPr id="30" name="Picture 13" descr="F:\Obrázky\COLEGIUM HOLDING\_AUREL_WEB\PARTNERI\bae_2.png">
            <a:extLst>
              <a:ext uri="{FF2B5EF4-FFF2-40B4-BE49-F238E27FC236}">
                <a16:creationId xmlns:a16="http://schemas.microsoft.com/office/drawing/2014/main" id="{00B9D3C0-BBFF-F32D-4FDD-22032402F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340" y="5031339"/>
            <a:ext cx="1614686" cy="1614686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5F80DB2-832C-E683-7584-54924E1767F5}"/>
              </a:ext>
            </a:extLst>
          </p:cNvPr>
          <p:cNvSpPr txBox="1"/>
          <p:nvPr/>
        </p:nvSpPr>
        <p:spPr>
          <a:xfrm>
            <a:off x="8759502" y="6488859"/>
            <a:ext cx="1466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b="1" dirty="0" err="1">
                <a:solidFill>
                  <a:srgbClr val="53565A"/>
                </a:solidFill>
                <a:latin typeface="Work Sans" pitchFamily="2" charset="-18"/>
              </a:rPr>
              <a:t>Member</a:t>
            </a:r>
            <a:r>
              <a:rPr lang="cs-CZ" sz="1050" b="1" dirty="0">
                <a:solidFill>
                  <a:srgbClr val="53565A"/>
                </a:solidFill>
                <a:latin typeface="Work Sans" pitchFamily="2" charset="-18"/>
              </a:rPr>
              <a:t> </a:t>
            </a:r>
            <a:r>
              <a:rPr lang="cs-CZ" sz="1050" b="1" dirty="0" err="1">
                <a:solidFill>
                  <a:srgbClr val="53565A"/>
                </a:solidFill>
                <a:latin typeface="Work Sans" pitchFamily="2" charset="-18"/>
              </a:rPr>
              <a:t>of</a:t>
            </a:r>
            <a:endParaRPr lang="cs-CZ" sz="1050" b="1" dirty="0">
              <a:solidFill>
                <a:srgbClr val="53565A"/>
              </a:solidFill>
              <a:latin typeface="Work Sans" pitchFamily="2" charset="-1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Obrázky\COLEGIUM HOLDING\PREZENTACE_AUREL\podkaldy\prezentace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2194168" cy="6858000"/>
          </a:xfrm>
          <a:prstGeom prst="rect">
            <a:avLst/>
          </a:prstGeom>
          <a:noFill/>
        </p:spPr>
      </p:pic>
      <p:sp>
        <p:nvSpPr>
          <p:cNvPr id="18" name="Obdélník 17"/>
          <p:cNvSpPr/>
          <p:nvPr/>
        </p:nvSpPr>
        <p:spPr>
          <a:xfrm>
            <a:off x="-1" y="6281936"/>
            <a:ext cx="12190413" cy="576064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6F6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4352910" y="6453336"/>
            <a:ext cx="2858419" cy="288032"/>
            <a:chOff x="4388915" y="6453336"/>
            <a:chExt cx="2858419" cy="288032"/>
          </a:xfrm>
        </p:grpSpPr>
        <p:pic>
          <p:nvPicPr>
            <p:cNvPr id="1030" name="Picture 6" descr="F:\Obrázky\COLEGIUM HOLDING\_COLEGIUM_WEB\podklady\1_LOGO_COLEGIUM_HOLDING\COLEGIUM HOLDING CI 2023\WEB\PNG\CH-Logo-Horizontal-RGB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53269" y="6453336"/>
              <a:ext cx="1094065" cy="288032"/>
            </a:xfrm>
            <a:prstGeom prst="rect">
              <a:avLst/>
            </a:prstGeom>
            <a:noFill/>
          </p:spPr>
        </p:pic>
        <p:sp>
          <p:nvSpPr>
            <p:cNvPr id="10" name="TextovéPole 9"/>
            <p:cNvSpPr txBox="1"/>
            <p:nvPr/>
          </p:nvSpPr>
          <p:spPr>
            <a:xfrm>
              <a:off x="4388915" y="6470394"/>
              <a:ext cx="17443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050" b="1" i="0" u="none" strike="noStrike" kern="1200" cap="none" spc="0" normalizeH="0" baseline="0" noProof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Work Sans" pitchFamily="2" charset="-18"/>
                  <a:ea typeface="+mn-ea"/>
                  <a:cs typeface="+mn-cs"/>
                </a:rPr>
                <a:t>AUREL je členem</a:t>
              </a:r>
              <a:endPara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Work Sans" pitchFamily="2" charset="-18"/>
                <a:ea typeface="+mn-ea"/>
                <a:cs typeface="+mn-cs"/>
              </a:endParaRPr>
            </a:p>
          </p:txBody>
        </p:sp>
      </p:grpSp>
      <p:sp>
        <p:nvSpPr>
          <p:cNvPr id="33" name="TextBox 12">
            <a:extLst>
              <a:ext uri="{FF2B5EF4-FFF2-40B4-BE49-F238E27FC236}">
                <a16:creationId xmlns:a16="http://schemas.microsoft.com/office/drawing/2014/main" id="{CC9420C4-2029-AF9C-8B86-7B372068B012}"/>
              </a:ext>
            </a:extLst>
          </p:cNvPr>
          <p:cNvSpPr txBox="1"/>
          <p:nvPr/>
        </p:nvSpPr>
        <p:spPr>
          <a:xfrm>
            <a:off x="334566" y="5229200"/>
            <a:ext cx="3240360" cy="702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Work Sans" pitchFamily="2" charset="-18"/>
                <a:ea typeface="+mn-ea"/>
                <a:cs typeface="+mn-cs"/>
              </a:rPr>
              <a:t>Pavel Křivský</a:t>
            </a:r>
          </a:p>
          <a:p>
            <a:pPr marL="0" marR="0" lvl="0" indent="0" algn="l" defTabSz="91440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all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Work Sans" pitchFamily="2" charset="-18"/>
                <a:ea typeface="+mn-ea"/>
                <a:cs typeface="+mn-cs"/>
              </a:rPr>
              <a:t>OBCHODNÍ MANAŽER</a:t>
            </a:r>
            <a:endParaRPr kumimoji="0" lang="cs-CZ" sz="1200" b="0" i="0" u="none" strike="noStrike" kern="1200" cap="all" spc="0" normalizeH="0" baseline="0" noProof="0" dirty="0">
              <a:ln>
                <a:noFill/>
              </a:ln>
              <a:solidFill>
                <a:srgbClr val="F6F6F7"/>
              </a:solidFill>
              <a:effectLst/>
              <a:uLnTx/>
              <a:uFillTx/>
              <a:latin typeface="Work Sans" pitchFamily="2" charset="-18"/>
              <a:ea typeface="+mn-ea"/>
              <a:cs typeface="+mn-cs"/>
            </a:endParaRPr>
          </a:p>
          <a:p>
            <a:pPr lvl="0"/>
            <a:r>
              <a:rPr lang="cs-CZ" sz="1200" dirty="0">
                <a:solidFill>
                  <a:srgbClr val="F6F6F7"/>
                </a:solidFill>
                <a:latin typeface="Work Sans" pitchFamily="2" charset="-18"/>
              </a:rPr>
              <a:t>+420 730 193 911</a:t>
            </a:r>
          </a:p>
          <a:p>
            <a:pPr lvl="0"/>
            <a:r>
              <a:rPr lang="cs-CZ" sz="1200" dirty="0">
                <a:solidFill>
                  <a:srgbClr val="F6F6F7"/>
                </a:solidFill>
                <a:latin typeface="Work Sans" pitchFamily="2" charset="-18"/>
              </a:rPr>
              <a:t>p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Work Sans" pitchFamily="2" charset="-18"/>
                <a:ea typeface="+mn-ea"/>
                <a:cs typeface="+mn-cs"/>
              </a:rPr>
              <a:t>avel.krivsky@aurelcz.eu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4367014" y="5661248"/>
            <a:ext cx="3456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8ABD00"/>
                </a:solidFill>
                <a:effectLst/>
                <a:uLnTx/>
                <a:uFillTx/>
                <a:latin typeface="Work Sans" pitchFamily="2" charset="-18"/>
                <a:ea typeface="+mn-ea"/>
                <a:cs typeface="+mn-cs"/>
              </a:rPr>
              <a:t>www.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ABD00"/>
                </a:solidFill>
                <a:effectLst/>
                <a:uLnTx/>
                <a:uFillTx/>
                <a:latin typeface="Work Sans" pitchFamily="2" charset="-18"/>
                <a:ea typeface="+mn-ea"/>
                <a:cs typeface="+mn-cs"/>
              </a:rPr>
              <a:t>aurelcz.eu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8ABD00"/>
              </a:solidFill>
              <a:effectLst/>
              <a:uLnTx/>
              <a:uFillTx/>
              <a:latin typeface="Work Sans" pitchFamily="2" charset="-18"/>
              <a:ea typeface="+mn-ea"/>
              <a:cs typeface="+mn-cs"/>
            </a:endParaRPr>
          </a:p>
        </p:txBody>
      </p:sp>
      <p:pic>
        <p:nvPicPr>
          <p:cNvPr id="3078" name="Picture 6" descr="F:\Obrázky\COLEGIUM HOLDING\_QR_KODY\734913911-aurel-c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2960" y="4581128"/>
            <a:ext cx="1004490" cy="1004490"/>
          </a:xfrm>
          <a:prstGeom prst="rect">
            <a:avLst/>
          </a:prstGeom>
          <a:noFill/>
        </p:spPr>
      </p:pic>
      <p:sp>
        <p:nvSpPr>
          <p:cNvPr id="38" name="TextBox 12">
            <a:extLst>
              <a:ext uri="{FF2B5EF4-FFF2-40B4-BE49-F238E27FC236}">
                <a16:creationId xmlns:a16="http://schemas.microsoft.com/office/drawing/2014/main" id="{CC9420C4-2029-AF9C-8B86-7B372068B012}"/>
              </a:ext>
            </a:extLst>
          </p:cNvPr>
          <p:cNvSpPr txBox="1"/>
          <p:nvPr/>
        </p:nvSpPr>
        <p:spPr>
          <a:xfrm>
            <a:off x="334566" y="4149080"/>
            <a:ext cx="3672408" cy="702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Work Sans" pitchFamily="2" charset="-18"/>
                <a:ea typeface="+mn-ea"/>
                <a:cs typeface="+mn-cs"/>
              </a:rPr>
              <a:t>Ing. Robert Stoff-Riegel</a:t>
            </a:r>
            <a:endParaRPr kumimoji="0" lang="cs-CZ" sz="1500" b="1" i="0" u="none" strike="noStrike" kern="1200" cap="none" spc="0" normalizeH="0" baseline="0" noProof="0" dirty="0">
              <a:ln>
                <a:noFill/>
              </a:ln>
              <a:solidFill>
                <a:srgbClr val="F6F6F7"/>
              </a:solidFill>
              <a:effectLst/>
              <a:uLnTx/>
              <a:uFillTx/>
              <a:latin typeface="Work Sans" pitchFamily="2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all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Work Sans" pitchFamily="2" charset="-18"/>
                <a:ea typeface="+mn-ea"/>
                <a:cs typeface="+mn-cs"/>
              </a:rPr>
              <a:t>MANAŽER PRO ROZVOJ obchodu</a:t>
            </a:r>
            <a:endParaRPr kumimoji="0" lang="cs-CZ" sz="1200" b="0" i="0" u="none" strike="noStrike" kern="1200" cap="all" spc="0" normalizeH="0" baseline="0" noProof="0" dirty="0">
              <a:ln>
                <a:noFill/>
              </a:ln>
              <a:solidFill>
                <a:srgbClr val="F6F6F7"/>
              </a:solidFill>
              <a:effectLst/>
              <a:uLnTx/>
              <a:uFillTx/>
              <a:latin typeface="Work Sans" pitchFamily="2" charset="-18"/>
              <a:ea typeface="+mn-ea"/>
              <a:cs typeface="+mn-cs"/>
            </a:endParaRPr>
          </a:p>
          <a:p>
            <a:r>
              <a:rPr lang="cs-CZ" sz="1200">
                <a:solidFill>
                  <a:srgbClr val="F6F6F7"/>
                </a:solidFill>
                <a:latin typeface="Work Sans" pitchFamily="2" charset="-18"/>
              </a:rPr>
              <a:t>+49 151 643 180 60</a:t>
            </a:r>
          </a:p>
          <a:p>
            <a:r>
              <a:rPr lang="cs-CZ" sz="1200">
                <a:solidFill>
                  <a:srgbClr val="F6F6F7"/>
                </a:solidFill>
                <a:latin typeface="Work Sans" pitchFamily="2" charset="-18"/>
              </a:rPr>
              <a:t>robert.stoff-riegel@aurelcz.eu</a:t>
            </a:r>
            <a:endParaRPr lang="cs-CZ" sz="1200" dirty="0">
              <a:solidFill>
                <a:srgbClr val="F6F6F7"/>
              </a:solidFill>
              <a:latin typeface="Work Sans" pitchFamily="2" charset="-18"/>
            </a:endParaRPr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CC9420C4-2029-AF9C-8B86-7B372068B012}"/>
              </a:ext>
            </a:extLst>
          </p:cNvPr>
          <p:cNvSpPr txBox="1"/>
          <p:nvPr/>
        </p:nvSpPr>
        <p:spPr>
          <a:xfrm>
            <a:off x="334566" y="3068960"/>
            <a:ext cx="2232248" cy="702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Work Sans" pitchFamily="2" charset="-18"/>
                <a:ea typeface="+mn-ea"/>
                <a:cs typeface="+mn-cs"/>
              </a:rPr>
              <a:t>Ing. Michal Mrkvička</a:t>
            </a:r>
          </a:p>
          <a:p>
            <a:pPr marL="0" marR="0" lvl="0" indent="0" algn="l" defTabSz="91440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cap="all">
                <a:solidFill>
                  <a:srgbClr val="F6F6F7"/>
                </a:solidFill>
                <a:latin typeface="Work Sans" pitchFamily="2" charset="-18"/>
              </a:rPr>
              <a:t>VÝKONNÝ ŘEDITEL</a:t>
            </a:r>
            <a:endParaRPr kumimoji="0" lang="cs-CZ" sz="1200" b="0" i="0" u="none" strike="noStrike" kern="1200" cap="all" spc="0" normalizeH="0" baseline="0" noProof="0" dirty="0">
              <a:ln>
                <a:noFill/>
              </a:ln>
              <a:solidFill>
                <a:srgbClr val="F6F6F7"/>
              </a:solidFill>
              <a:effectLst/>
              <a:uLnTx/>
              <a:uFillTx/>
              <a:latin typeface="Work Sans" pitchFamily="2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Work Sans" pitchFamily="2" charset="-18"/>
                <a:ea typeface="+mn-ea"/>
                <a:cs typeface="+mn-cs"/>
              </a:rPr>
              <a:t>+420 774 148 401</a:t>
            </a: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Work Sans" pitchFamily="2" charset="-18"/>
                <a:ea typeface="+mn-ea"/>
                <a:cs typeface="+mn-cs"/>
              </a:rPr>
              <a:t>michal.mrkvicka@aurelcz.eu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CC9420C4-2029-AF9C-8B86-7B372068B012}"/>
              </a:ext>
            </a:extLst>
          </p:cNvPr>
          <p:cNvSpPr txBox="1"/>
          <p:nvPr/>
        </p:nvSpPr>
        <p:spPr>
          <a:xfrm>
            <a:off x="334566" y="1988840"/>
            <a:ext cx="2304256" cy="720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Work Sans" pitchFamily="2" charset="-18"/>
                <a:ea typeface="+mn-ea"/>
                <a:cs typeface="+mn-cs"/>
              </a:rPr>
              <a:t>Ing. Vojtěch Šimák</a:t>
            </a:r>
          </a:p>
          <a:p>
            <a:pPr lvl="0">
              <a:lnSpc>
                <a:spcPts val="1307"/>
              </a:lnSpc>
              <a:defRPr/>
            </a:pPr>
            <a:r>
              <a:rPr lang="cs-CZ" sz="1200" cap="all">
                <a:solidFill>
                  <a:srgbClr val="F6F6F7"/>
                </a:solidFill>
                <a:latin typeface="Work Sans" pitchFamily="2" charset="-18"/>
              </a:rPr>
              <a:t>JEDNATEL</a:t>
            </a:r>
            <a:endParaRPr lang="cs-CZ" sz="1200" cap="all" dirty="0">
              <a:solidFill>
                <a:srgbClr val="F6F6F7"/>
              </a:solidFill>
              <a:latin typeface="Work Sans" pitchFamily="2" charset="-18"/>
            </a:endParaRPr>
          </a:p>
          <a:p>
            <a:pPr lvl="0"/>
            <a:r>
              <a:rPr lang="cs-CZ" sz="1200" dirty="0">
                <a:solidFill>
                  <a:srgbClr val="F6F6F7"/>
                </a:solidFill>
                <a:latin typeface="Work Sans" pitchFamily="2" charset="-18"/>
              </a:rPr>
              <a:t>+420 774 048 400</a:t>
            </a:r>
          </a:p>
          <a:p>
            <a:pPr lvl="0"/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Work Sans" pitchFamily="2" charset="-18"/>
                <a:ea typeface="+mn-ea"/>
                <a:cs typeface="+mn-cs"/>
              </a:rPr>
              <a:t>vojtech.simak@aurelcz.eu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FBFA385-B12E-F5EC-5215-F463DACFA0C0}"/>
              </a:ext>
            </a:extLst>
          </p:cNvPr>
          <p:cNvSpPr txBox="1"/>
          <p:nvPr/>
        </p:nvSpPr>
        <p:spPr>
          <a:xfrm>
            <a:off x="2638820" y="2699856"/>
            <a:ext cx="691277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3200" b="1" cap="all" noProof="0" dirty="0">
                <a:solidFill>
                  <a:schemeClr val="bg1"/>
                </a:solidFill>
                <a:latin typeface="Montserrat"/>
              </a:rPr>
              <a:t>Děkujeme VÁM</a:t>
            </a:r>
          </a:p>
          <a:p>
            <a:pPr algn="ctr"/>
            <a:r>
              <a:rPr lang="cs-CZ" sz="3200" b="1" cap="all" noProof="0" dirty="0">
                <a:solidFill>
                  <a:schemeClr val="bg1"/>
                </a:solidFill>
                <a:latin typeface="Montserrat"/>
              </a:rPr>
              <a:t>za pozornost</a:t>
            </a:r>
            <a:endParaRPr lang="cs-CZ" noProof="0" dirty="0"/>
          </a:p>
        </p:txBody>
      </p:sp>
      <p:pic>
        <p:nvPicPr>
          <p:cNvPr id="4" name="Picture 3" descr="F:\Obrázky\COLEGIUM HOLDING\PREZENTACE_AUREL\LOGO_VERTIKAL.png">
            <a:extLst>
              <a:ext uri="{FF2B5EF4-FFF2-40B4-BE49-F238E27FC236}">
                <a16:creationId xmlns:a16="http://schemas.microsoft.com/office/drawing/2014/main" id="{0DA28F99-0DA0-A91E-FEDF-0B159EBC3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7919" y="424761"/>
            <a:ext cx="2334572" cy="1277788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F2D3A4E-3603-C154-C450-E7A8A510EA3A}"/>
              </a:ext>
            </a:extLst>
          </p:cNvPr>
          <p:cNvSpPr txBox="1"/>
          <p:nvPr/>
        </p:nvSpPr>
        <p:spPr>
          <a:xfrm>
            <a:off x="3106873" y="1774557"/>
            <a:ext cx="597666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600" b="1" cap="all" noProof="0" dirty="0">
                <a:solidFill>
                  <a:schemeClr val="bg1"/>
                </a:solidFill>
                <a:latin typeface="Montserrat"/>
              </a:rPr>
              <a:t> Partner pro vývoj, výrobu a inovace</a:t>
            </a:r>
            <a:endParaRPr lang="cs-CZ" sz="1600" b="1" cap="all" noProof="0" dirty="0">
              <a:solidFill>
                <a:schemeClr val="bg1"/>
              </a:solidFill>
              <a:latin typeface="Montserrat" pitchFamily="2" charset="-18"/>
            </a:endParaRPr>
          </a:p>
          <a:p>
            <a:pPr algn="ctr"/>
            <a:endParaRPr lang="cs-CZ" sz="1600" b="1" cap="all" noProof="0" dirty="0">
              <a:solidFill>
                <a:schemeClr val="bg1"/>
              </a:solidFill>
              <a:latin typeface="Montserrat" pitchFamily="2" charset="-1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Obrázky\COLEGIUM HOLDING\PREZENTACE_AUREL\podkaldy\prezentace_2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2190413" cy="877710"/>
          </a:xfrm>
          <a:prstGeom prst="rect">
            <a:avLst/>
          </a:prstGeom>
          <a:noFill/>
        </p:spPr>
      </p:pic>
      <p:sp>
        <p:nvSpPr>
          <p:cNvPr id="18" name="Obdélník 17"/>
          <p:cNvSpPr/>
          <p:nvPr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>
              <a:solidFill>
                <a:srgbClr val="F6F6F7"/>
              </a:solidFill>
            </a:endParaRPr>
          </a:p>
        </p:txBody>
      </p:sp>
      <p:pic>
        <p:nvPicPr>
          <p:cNvPr id="1030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8759502" y="6488859"/>
            <a:ext cx="1466869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sz="1050" b="1" noProof="0" dirty="0" err="1">
                <a:solidFill>
                  <a:srgbClr val="53565A"/>
                </a:solidFill>
                <a:latin typeface="Work Sans"/>
              </a:rPr>
              <a:t>Member</a:t>
            </a:r>
            <a:r>
              <a:rPr lang="cs-CZ" sz="1050" b="1" noProof="0" dirty="0">
                <a:solidFill>
                  <a:srgbClr val="53565A"/>
                </a:solidFill>
                <a:latin typeface="Work Sans"/>
              </a:rPr>
              <a:t> </a:t>
            </a:r>
            <a:r>
              <a:rPr lang="cs-CZ" sz="1050" b="1" noProof="0" dirty="0" err="1">
                <a:solidFill>
                  <a:srgbClr val="53565A"/>
                </a:solidFill>
                <a:latin typeface="Work Sans"/>
              </a:rPr>
              <a:t>of</a:t>
            </a:r>
            <a:endParaRPr lang="cs-CZ" noProof="0" dirty="0"/>
          </a:p>
        </p:txBody>
      </p:sp>
      <p:pic>
        <p:nvPicPr>
          <p:cNvPr id="2052" name="Picture 4" descr="F:\Obrázky\COLEGIUM HOLDING\PREZENTACE_AUREL\logo_bi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8840" y="405660"/>
            <a:ext cx="1417006" cy="299654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262558" y="316960"/>
            <a:ext cx="4824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cap="all" noProof="0" dirty="0" err="1">
                <a:solidFill>
                  <a:schemeClr val="bg1"/>
                </a:solidFill>
                <a:latin typeface="Montserrat" pitchFamily="2" charset="-18"/>
              </a:rPr>
              <a:t>Colegium</a:t>
            </a:r>
            <a:r>
              <a:rPr lang="cs-CZ" sz="2500" b="1" cap="all" noProof="0" dirty="0">
                <a:solidFill>
                  <a:schemeClr val="bg1"/>
                </a:solidFill>
                <a:latin typeface="Montserrat" pitchFamily="2" charset="-18"/>
              </a:rPr>
              <a:t> holding</a:t>
            </a:r>
          </a:p>
        </p:txBody>
      </p:sp>
      <p:cxnSp>
        <p:nvCxnSpPr>
          <p:cNvPr id="19" name="Přímá spojovací čára 18"/>
          <p:cNvCxnSpPr/>
          <p:nvPr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>
          <a:xfrm>
            <a:off x="11639822" y="6473106"/>
            <a:ext cx="432048" cy="293117"/>
          </a:xfrm>
          <a:noFill/>
        </p:spPr>
        <p:txBody>
          <a:bodyPr/>
          <a:lstStyle/>
          <a:p>
            <a:fld id="{EDF8AF1E-2694-46F2-A605-357756F55E0E}" type="slidenum">
              <a:rPr lang="cs-CZ" b="1" noProof="0" smtClean="0">
                <a:solidFill>
                  <a:srgbClr val="53565A"/>
                </a:solidFill>
                <a:latin typeface="Montserrat" pitchFamily="2" charset="-18"/>
              </a:rPr>
              <a:pPr/>
              <a:t>2</a:t>
            </a:fld>
            <a:endParaRPr lang="cs-CZ" b="1" noProof="0" dirty="0">
              <a:solidFill>
                <a:srgbClr val="53565A"/>
              </a:solidFill>
              <a:latin typeface="Montserrat" pitchFamily="2" charset="-18"/>
            </a:endParaRPr>
          </a:p>
        </p:txBody>
      </p:sp>
      <p:grpSp>
        <p:nvGrpSpPr>
          <p:cNvPr id="26" name="Skupina 25"/>
          <p:cNvGrpSpPr/>
          <p:nvPr/>
        </p:nvGrpSpPr>
        <p:grpSpPr>
          <a:xfrm>
            <a:off x="4655046" y="2132744"/>
            <a:ext cx="6947853" cy="3090313"/>
            <a:chOff x="4331929" y="1562823"/>
            <a:chExt cx="6947853" cy="3090313"/>
          </a:xfrm>
        </p:grpSpPr>
        <p:pic>
          <p:nvPicPr>
            <p:cNvPr id="27" name="Picture 2" descr="F:\Obrázky\COLEGIUM HOLDING\PREZENTACE_COLEGIUM_HOLDING\podklady\logo_aurel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03937" y="1792270"/>
              <a:ext cx="2034219" cy="429220"/>
            </a:xfrm>
            <a:prstGeom prst="rect">
              <a:avLst/>
            </a:prstGeom>
            <a:noFill/>
          </p:spPr>
        </p:pic>
        <p:pic>
          <p:nvPicPr>
            <p:cNvPr id="28" name="Picture 3" descr="F:\Obrázky\COLEGIUM HOLDING\PREZENTACE_COLEGIUM_HOLDING\podklady\logo_aurel_logistic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4403936" y="3035537"/>
              <a:ext cx="2035340" cy="432048"/>
            </a:xfrm>
            <a:prstGeom prst="rect">
              <a:avLst/>
            </a:prstGeom>
            <a:noFill/>
          </p:spPr>
        </p:pic>
        <p:pic>
          <p:nvPicPr>
            <p:cNvPr id="29" name="Picture 4" descr="F:\Obrázky\COLEGIUM HOLDING\_COLEGIUM_WEB\podklady\1_LOGO_COLEGIUM_HOLDING\COLEGIUM HOLDING CI 2023\WEB\PNG\CR-Logo-Horizontal-RGB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323161" y="2995972"/>
              <a:ext cx="1941677" cy="511179"/>
            </a:xfrm>
            <a:prstGeom prst="rect">
              <a:avLst/>
            </a:prstGeom>
            <a:noFill/>
          </p:spPr>
        </p:pic>
        <p:pic>
          <p:nvPicPr>
            <p:cNvPr id="30" name="Picture 5" descr="F:\Obrázky\COLEGIUM HOLDING\PREZENTACE_COLEGIUM_HOLDING\podklady\colegium-servis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308217" y="1749455"/>
              <a:ext cx="1971565" cy="514851"/>
            </a:xfrm>
            <a:prstGeom prst="rect">
              <a:avLst/>
            </a:prstGeom>
            <a:noFill/>
          </p:spPr>
        </p:pic>
        <p:pic>
          <p:nvPicPr>
            <p:cNvPr id="31" name="Picture 6" descr="F:\Obrázky\COLEGIUM HOLDING\PREZENTACE_COLEGIUM_HOLDING\podklady\Lenam-Logo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31929" y="4293096"/>
              <a:ext cx="2300160" cy="360040"/>
            </a:xfrm>
            <a:prstGeom prst="rect">
              <a:avLst/>
            </a:prstGeom>
            <a:noFill/>
          </p:spPr>
        </p:pic>
        <p:pic>
          <p:nvPicPr>
            <p:cNvPr id="32" name="Picture 7" descr="F:\Obrázky\COLEGIUM HOLDING\PREZENTACE_COLEGIUM_HOLDING\podklady\APP_LOGO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092775" y="1562823"/>
              <a:ext cx="1560823" cy="658667"/>
            </a:xfrm>
            <a:prstGeom prst="rect">
              <a:avLst/>
            </a:prstGeom>
            <a:noFill/>
          </p:spPr>
        </p:pic>
        <p:pic>
          <p:nvPicPr>
            <p:cNvPr id="33" name="Picture 8" descr="F:\Obrázky\COLEGIUM HOLDING\PREZENTACE_COLEGIUM_HOLDING\podklady\EAP_logo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092776" y="2870741"/>
              <a:ext cx="1560822" cy="612145"/>
            </a:xfrm>
            <a:prstGeom prst="rect">
              <a:avLst/>
            </a:prstGeom>
            <a:noFill/>
          </p:spPr>
        </p:pic>
      </p:grpSp>
      <p:grpSp>
        <p:nvGrpSpPr>
          <p:cNvPr id="34" name="Skupina 33"/>
          <p:cNvGrpSpPr/>
          <p:nvPr/>
        </p:nvGrpSpPr>
        <p:grpSpPr>
          <a:xfrm>
            <a:off x="478582" y="1472498"/>
            <a:ext cx="2880320" cy="4476782"/>
            <a:chOff x="478582" y="1141160"/>
            <a:chExt cx="2880320" cy="4476782"/>
          </a:xfrm>
        </p:grpSpPr>
        <p:pic>
          <p:nvPicPr>
            <p:cNvPr id="36" name="Picture 9" descr="F:\Obrázky\COLEGIUM HOLDING\PREZENTACE_COLEGIUM_HOLDING\podklady\Logo_seda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049777" y="1141160"/>
              <a:ext cx="1737930" cy="1164414"/>
            </a:xfrm>
            <a:prstGeom prst="rect">
              <a:avLst/>
            </a:prstGeom>
            <a:noFill/>
          </p:spPr>
        </p:pic>
        <p:sp>
          <p:nvSpPr>
            <p:cNvPr id="38" name="TextovéPole 37"/>
            <p:cNvSpPr txBox="1"/>
            <p:nvPr/>
          </p:nvSpPr>
          <p:spPr>
            <a:xfrm>
              <a:off x="478582" y="2586343"/>
              <a:ext cx="2880320" cy="30315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cs-CZ" sz="1300" b="1" noProof="0" dirty="0">
                  <a:solidFill>
                    <a:srgbClr val="C58511"/>
                  </a:solidFill>
                  <a:latin typeface="Work Sans"/>
                </a:rPr>
                <a:t>•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 Rodinná firma s </a:t>
              </a:r>
              <a:r>
                <a:rPr lang="cs-CZ" sz="1300" b="1" noProof="0" dirty="0">
                  <a:solidFill>
                    <a:srgbClr val="2C3235"/>
                  </a:solidFill>
                  <a:latin typeface="Work Sans"/>
                </a:rPr>
                <a:t>25letou tradicí</a:t>
              </a:r>
            </a:p>
            <a:p>
              <a:pPr>
                <a:spcBef>
                  <a:spcPts val="600"/>
                </a:spcBef>
              </a:pPr>
              <a:r>
                <a:rPr lang="cs-CZ" sz="1300" b="1" noProof="0" dirty="0">
                  <a:solidFill>
                    <a:srgbClr val="C58511"/>
                  </a:solidFill>
                  <a:latin typeface="Work Sans"/>
                </a:rPr>
                <a:t>•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 </a:t>
              </a:r>
              <a:r>
                <a:rPr lang="cs-CZ" sz="1300" b="1" noProof="0" dirty="0">
                  <a:solidFill>
                    <a:srgbClr val="2C3235"/>
                  </a:solidFill>
                  <a:latin typeface="Work Sans"/>
                </a:rPr>
                <a:t>550+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 zaměstnanců</a:t>
              </a:r>
            </a:p>
            <a:p>
              <a:pPr>
                <a:spcBef>
                  <a:spcPts val="600"/>
                </a:spcBef>
              </a:pPr>
              <a:r>
                <a:rPr lang="cs-CZ" sz="1300" b="1" noProof="0" dirty="0">
                  <a:solidFill>
                    <a:srgbClr val="C58511"/>
                  </a:solidFill>
                  <a:latin typeface="Work Sans"/>
                </a:rPr>
                <a:t>•</a:t>
              </a:r>
              <a:r>
                <a:rPr lang="cs-CZ" sz="1300" b="1" noProof="0" dirty="0">
                  <a:solidFill>
                    <a:srgbClr val="53565A"/>
                  </a:solidFill>
                  <a:latin typeface="Work Sans"/>
                </a:rPr>
                <a:t> 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Obrat </a:t>
              </a:r>
              <a:r>
                <a:rPr lang="cs-CZ" sz="1300" b="1" noProof="0" dirty="0">
                  <a:solidFill>
                    <a:srgbClr val="2C3235"/>
                  </a:solidFill>
                  <a:latin typeface="Work Sans"/>
                </a:rPr>
                <a:t>60 milionů EUR</a:t>
              </a:r>
            </a:p>
            <a:p>
              <a:pPr>
                <a:spcBef>
                  <a:spcPts val="600"/>
                </a:spcBef>
              </a:pPr>
              <a:r>
                <a:rPr lang="cs-CZ" sz="1300" b="1" noProof="0" dirty="0">
                  <a:solidFill>
                    <a:srgbClr val="C58511"/>
                  </a:solidFill>
                  <a:latin typeface="Work Sans"/>
                </a:rPr>
                <a:t>•</a:t>
              </a:r>
              <a:r>
                <a:rPr lang="cs-CZ" sz="1300" b="1" noProof="0" dirty="0">
                  <a:solidFill>
                    <a:srgbClr val="53565A"/>
                  </a:solidFill>
                  <a:latin typeface="Work Sans"/>
                </a:rPr>
                <a:t> 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Pobočky v </a:t>
              </a:r>
              <a:r>
                <a:rPr lang="cs-CZ" sz="1300" b="1" noProof="0" dirty="0">
                  <a:solidFill>
                    <a:srgbClr val="2C3235"/>
                  </a:solidFill>
                  <a:latin typeface="Work Sans"/>
                </a:rPr>
                <a:t>České republice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, </a:t>
              </a:r>
              <a:br>
                <a:rPr lang="cs-CZ" sz="1300" noProof="0" dirty="0">
                  <a:solidFill>
                    <a:srgbClr val="2C3235"/>
                  </a:solidFill>
                  <a:latin typeface="Work Sans"/>
                </a:rPr>
              </a:b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  </a:t>
              </a:r>
              <a:r>
                <a:rPr lang="cs-CZ" sz="1300" b="1" noProof="0" dirty="0">
                  <a:solidFill>
                    <a:srgbClr val="2C3235"/>
                  </a:solidFill>
                  <a:latin typeface="Work Sans"/>
                </a:rPr>
                <a:t>Německu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 a na </a:t>
              </a:r>
              <a:r>
                <a:rPr lang="cs-CZ" sz="1300" b="1" noProof="0" dirty="0">
                  <a:solidFill>
                    <a:srgbClr val="2C3235"/>
                  </a:solidFill>
                  <a:latin typeface="Work Sans"/>
                </a:rPr>
                <a:t>Slovensku</a:t>
              </a:r>
            </a:p>
            <a:p>
              <a:pPr>
                <a:spcBef>
                  <a:spcPts val="600"/>
                </a:spcBef>
              </a:pPr>
              <a:r>
                <a:rPr lang="cs-CZ" sz="1300" b="1" noProof="0" dirty="0">
                  <a:solidFill>
                    <a:srgbClr val="C58511"/>
                  </a:solidFill>
                  <a:latin typeface="Work Sans"/>
                </a:rPr>
                <a:t>•</a:t>
              </a:r>
              <a:r>
                <a:rPr lang="cs-CZ" sz="1300" b="1" noProof="0" dirty="0">
                  <a:solidFill>
                    <a:srgbClr val="53565A"/>
                  </a:solidFill>
                  <a:latin typeface="Work Sans"/>
                </a:rPr>
                <a:t> </a:t>
              </a:r>
              <a:r>
                <a:rPr lang="cs-CZ" sz="1300" b="1" noProof="0" dirty="0">
                  <a:solidFill>
                    <a:srgbClr val="2C3235"/>
                  </a:solidFill>
                  <a:latin typeface="Work Sans"/>
                </a:rPr>
                <a:t>Výzkum a vývoj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 nejen pro         </a:t>
              </a:r>
              <a:br>
                <a:rPr lang="cs-CZ" sz="1300" noProof="0" dirty="0">
                  <a:solidFill>
                    <a:srgbClr val="2C3235"/>
                  </a:solidFill>
                  <a:latin typeface="Work Sans"/>
                </a:rPr>
              </a:b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  </a:t>
              </a:r>
              <a:r>
                <a:rPr lang="cs-CZ" sz="1300" noProof="0" dirty="0" err="1">
                  <a:solidFill>
                    <a:srgbClr val="2C3235"/>
                  </a:solidFill>
                  <a:latin typeface="Work Sans"/>
                </a:rPr>
                <a:t>automotive</a:t>
              </a:r>
              <a:r>
                <a:rPr lang="cs-CZ" sz="1300" noProof="0" dirty="0">
                  <a:solidFill>
                    <a:srgbClr val="53565A"/>
                  </a:solidFill>
                  <a:latin typeface="Work Sans"/>
                </a:rPr>
                <a:t> </a:t>
              </a:r>
              <a:endParaRPr lang="cs-CZ" sz="1300" b="1" noProof="0" dirty="0">
                <a:solidFill>
                  <a:srgbClr val="2C3235"/>
                </a:solidFill>
                <a:latin typeface="Work Sans"/>
              </a:endParaRPr>
            </a:p>
            <a:p>
              <a:pPr>
                <a:spcBef>
                  <a:spcPts val="600"/>
                </a:spcBef>
              </a:pPr>
              <a:r>
                <a:rPr lang="cs-CZ" sz="1300" b="1" noProof="0" dirty="0">
                  <a:solidFill>
                    <a:srgbClr val="C58511"/>
                  </a:solidFill>
                  <a:latin typeface="Work Sans"/>
                </a:rPr>
                <a:t>•</a:t>
              </a:r>
              <a:r>
                <a:rPr lang="cs-CZ" sz="1300" b="1" noProof="0" dirty="0">
                  <a:solidFill>
                    <a:srgbClr val="53565A"/>
                  </a:solidFill>
                  <a:latin typeface="Work Sans"/>
                </a:rPr>
                <a:t> </a:t>
              </a:r>
              <a:r>
                <a:rPr lang="cs-CZ" sz="1300" b="1" noProof="0" dirty="0">
                  <a:solidFill>
                    <a:srgbClr val="2C3235"/>
                  </a:solidFill>
                  <a:latin typeface="Work Sans"/>
                </a:rPr>
                <a:t>Povrchové 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úpravy</a:t>
              </a:r>
              <a:r>
                <a:rPr lang="cs-CZ" sz="1300" noProof="0" dirty="0">
                  <a:solidFill>
                    <a:srgbClr val="53565A"/>
                  </a:solidFill>
                  <a:latin typeface="Work Sans"/>
                </a:rPr>
                <a:t> </a:t>
              </a:r>
              <a:endParaRPr lang="cs-CZ" noProof="0" dirty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  <a:p>
              <a:pPr>
                <a:spcBef>
                  <a:spcPts val="600"/>
                </a:spcBef>
              </a:pPr>
              <a:r>
                <a:rPr lang="cs-CZ" sz="1300" b="1" noProof="0" dirty="0">
                  <a:solidFill>
                    <a:srgbClr val="C58511"/>
                  </a:solidFill>
                  <a:latin typeface="Work Sans"/>
                </a:rPr>
                <a:t>•</a:t>
              </a:r>
              <a:r>
                <a:rPr lang="cs-CZ" sz="1300" b="1" noProof="0" dirty="0">
                  <a:solidFill>
                    <a:srgbClr val="53565A"/>
                  </a:solidFill>
                  <a:latin typeface="Work Sans"/>
                </a:rPr>
                <a:t> </a:t>
              </a:r>
              <a:r>
                <a:rPr lang="cs-CZ" sz="1300" b="1" noProof="0" dirty="0">
                  <a:solidFill>
                    <a:srgbClr val="2C3235"/>
                  </a:solidFill>
                  <a:latin typeface="Work Sans"/>
                </a:rPr>
                <a:t>Logistické 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služby</a:t>
              </a:r>
              <a:r>
                <a:rPr lang="cs-CZ" sz="1300" noProof="0" dirty="0">
                  <a:solidFill>
                    <a:srgbClr val="53565A"/>
                  </a:solidFill>
                  <a:latin typeface="Work Sans"/>
                </a:rPr>
                <a:t> </a:t>
              </a:r>
              <a:endParaRPr lang="cs-CZ" noProof="0" dirty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  <a:p>
              <a:pPr>
                <a:spcBef>
                  <a:spcPts val="600"/>
                </a:spcBef>
              </a:pPr>
              <a:r>
                <a:rPr lang="cs-CZ" sz="1300" b="1" noProof="0" dirty="0">
                  <a:solidFill>
                    <a:srgbClr val="C58511"/>
                  </a:solidFill>
                  <a:latin typeface="Work Sans"/>
                </a:rPr>
                <a:t>•</a:t>
              </a:r>
              <a:r>
                <a:rPr lang="cs-CZ" sz="1300" b="1" noProof="0" dirty="0">
                  <a:solidFill>
                    <a:srgbClr val="53565A"/>
                  </a:solidFill>
                  <a:latin typeface="Work Sans"/>
                </a:rPr>
                <a:t> </a:t>
              </a:r>
              <a:r>
                <a:rPr lang="cs-CZ" sz="1300" b="1" noProof="0" dirty="0">
                  <a:solidFill>
                    <a:srgbClr val="2C3235"/>
                  </a:solidFill>
                  <a:latin typeface="Work Sans"/>
                </a:rPr>
                <a:t>Moderní 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vývojové, testovací</a:t>
              </a:r>
            </a:p>
            <a:p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 a výrobní prostory</a:t>
              </a:r>
            </a:p>
            <a:p>
              <a:endParaRPr lang="cs-CZ" sz="1300" noProof="0" dirty="0">
                <a:solidFill>
                  <a:srgbClr val="2C3235"/>
                </a:solidFill>
                <a:latin typeface="Work Sans"/>
              </a:endParaRPr>
            </a:p>
          </p:txBody>
        </p:sp>
      </p:grpSp>
      <p:cxnSp>
        <p:nvCxnSpPr>
          <p:cNvPr id="39" name="Přímá spojovací čára 38"/>
          <p:cNvCxnSpPr/>
          <p:nvPr/>
        </p:nvCxnSpPr>
        <p:spPr>
          <a:xfrm>
            <a:off x="3790950" y="1478641"/>
            <a:ext cx="0" cy="4464496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7A059-71AE-8E19-DBE7-88EEB3EA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alphaModFix amt="13000"/>
          </a:blip>
          <a:srcRect l="52459" t="29501" r="19554" b="19023"/>
          <a:stretch>
            <a:fillRect/>
          </a:stretch>
        </p:blipFill>
        <p:spPr bwMode="auto">
          <a:xfrm>
            <a:off x="6959302" y="116632"/>
            <a:ext cx="5231108" cy="627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Obrázky\COLEGIUM HOLDING\PREZENTACE_AUREL\podkaldy\prezentace_2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12190413" cy="877710"/>
          </a:xfrm>
          <a:prstGeom prst="rect">
            <a:avLst/>
          </a:prstGeom>
          <a:noFill/>
        </p:spPr>
      </p:pic>
      <p:sp>
        <p:nvSpPr>
          <p:cNvPr id="18" name="Obdélník 17"/>
          <p:cNvSpPr/>
          <p:nvPr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>
              <a:solidFill>
                <a:srgbClr val="F6F6F7"/>
              </a:solidFill>
            </a:endParaRPr>
          </a:p>
        </p:txBody>
      </p:sp>
      <p:pic>
        <p:nvPicPr>
          <p:cNvPr id="1030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8759502" y="6488859"/>
            <a:ext cx="1466869" cy="4231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sz="1100" b="1" dirty="0" err="1">
                <a:solidFill>
                  <a:srgbClr val="53565A"/>
                </a:solidFill>
                <a:latin typeface="Work Sans"/>
              </a:rPr>
              <a:t>Member</a:t>
            </a:r>
            <a:r>
              <a:rPr lang="cs-CZ" sz="1100" b="1" dirty="0">
                <a:solidFill>
                  <a:srgbClr val="53565A"/>
                </a:solidFill>
                <a:latin typeface="Work Sans"/>
              </a:rPr>
              <a:t> </a:t>
            </a:r>
            <a:r>
              <a:rPr lang="cs-CZ" sz="1100" b="1" dirty="0" err="1">
                <a:solidFill>
                  <a:srgbClr val="53565A"/>
                </a:solidFill>
                <a:latin typeface="Work Sans"/>
              </a:rPr>
              <a:t>of</a:t>
            </a:r>
            <a:endParaRPr lang="cs-CZ" sz="1100" noProof="0" dirty="0">
              <a:solidFill>
                <a:srgbClr val="000000"/>
              </a:solidFill>
              <a:latin typeface="Work Sans"/>
            </a:endParaRPr>
          </a:p>
          <a:p>
            <a:pPr algn="r"/>
            <a:endParaRPr lang="cs-CZ" sz="1050" b="1" noProof="0" dirty="0">
              <a:solidFill>
                <a:srgbClr val="53565A"/>
              </a:solidFill>
              <a:latin typeface="Work Sans" pitchFamily="2" charset="-18"/>
            </a:endParaRPr>
          </a:p>
        </p:txBody>
      </p:sp>
      <p:pic>
        <p:nvPicPr>
          <p:cNvPr id="2052" name="Picture 4" descr="F:\Obrázky\COLEGIUM HOLDING\PREZENTACE_AUREL\logo_bil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8840" y="405660"/>
            <a:ext cx="1417006" cy="299654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262558" y="316960"/>
            <a:ext cx="16561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cap="all" noProof="0" dirty="0">
                <a:solidFill>
                  <a:schemeClr val="bg1"/>
                </a:solidFill>
                <a:latin typeface="Montserrat" pitchFamily="2" charset="-18"/>
              </a:rPr>
              <a:t>Aurel</a:t>
            </a:r>
          </a:p>
        </p:txBody>
      </p:sp>
      <p:cxnSp>
        <p:nvCxnSpPr>
          <p:cNvPr id="19" name="Přímá spojovací čára 18"/>
          <p:cNvCxnSpPr/>
          <p:nvPr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>
          <a:xfrm>
            <a:off x="11711830" y="6473106"/>
            <a:ext cx="288032" cy="293117"/>
          </a:xfrm>
          <a:noFill/>
        </p:spPr>
        <p:txBody>
          <a:bodyPr/>
          <a:lstStyle/>
          <a:p>
            <a:fld id="{EDF8AF1E-2694-46F2-A605-357756F55E0E}" type="slidenum">
              <a:rPr lang="cs-CZ" b="1" noProof="0" smtClean="0">
                <a:solidFill>
                  <a:srgbClr val="53565A"/>
                </a:solidFill>
                <a:latin typeface="Montserrat" pitchFamily="2" charset="-18"/>
              </a:rPr>
              <a:pPr/>
              <a:t>3</a:t>
            </a:fld>
            <a:endParaRPr lang="cs-CZ" b="1" noProof="0" dirty="0">
              <a:solidFill>
                <a:srgbClr val="53565A"/>
              </a:solidFill>
              <a:latin typeface="Montserrat" pitchFamily="2" charset="-18"/>
            </a:endParaRPr>
          </a:p>
        </p:txBody>
      </p:sp>
      <p:cxnSp>
        <p:nvCxnSpPr>
          <p:cNvPr id="39" name="Přímá spojovací čára 38"/>
          <p:cNvCxnSpPr/>
          <p:nvPr/>
        </p:nvCxnSpPr>
        <p:spPr>
          <a:xfrm>
            <a:off x="3790950" y="1478641"/>
            <a:ext cx="0" cy="4464496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Skupina 25"/>
          <p:cNvGrpSpPr/>
          <p:nvPr/>
        </p:nvGrpSpPr>
        <p:grpSpPr>
          <a:xfrm>
            <a:off x="478582" y="1700808"/>
            <a:ext cx="2880320" cy="4433718"/>
            <a:chOff x="478582" y="1700808"/>
            <a:chExt cx="2880320" cy="4433718"/>
          </a:xfrm>
        </p:grpSpPr>
        <p:sp>
          <p:nvSpPr>
            <p:cNvPr id="38" name="TextovéPole 37"/>
            <p:cNvSpPr txBox="1"/>
            <p:nvPr/>
          </p:nvSpPr>
          <p:spPr>
            <a:xfrm>
              <a:off x="478582" y="3133705"/>
              <a:ext cx="2880320" cy="30008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cs-CZ" sz="1300" b="1" noProof="0" dirty="0">
                  <a:solidFill>
                    <a:srgbClr val="8ABD00"/>
                  </a:solidFill>
                  <a:latin typeface="Work Sans"/>
                </a:rPr>
                <a:t>•</a:t>
              </a:r>
              <a:r>
                <a:rPr lang="cs-CZ" sz="1300" b="1" noProof="0" dirty="0">
                  <a:solidFill>
                    <a:srgbClr val="53565A"/>
                  </a:solidFill>
                  <a:latin typeface="Work Sans"/>
                </a:rPr>
                <a:t> </a:t>
              </a:r>
              <a:r>
                <a:rPr lang="cs-CZ" sz="1300" b="1" noProof="0" dirty="0">
                  <a:solidFill>
                    <a:srgbClr val="2C3235"/>
                  </a:solidFill>
                  <a:latin typeface="Work Sans"/>
                </a:rPr>
                <a:t>250+ 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zaměstnanců</a:t>
              </a:r>
              <a:endParaRPr lang="cs-CZ" sz="1300" noProof="0" dirty="0">
                <a:solidFill>
                  <a:srgbClr val="2C3235"/>
                </a:solidFill>
                <a:latin typeface="Work Sans" pitchFamily="2" charset="-18"/>
              </a:endParaRPr>
            </a:p>
            <a:p>
              <a:pPr>
                <a:spcBef>
                  <a:spcPts val="600"/>
                </a:spcBef>
              </a:pPr>
              <a:r>
                <a:rPr lang="cs-CZ" sz="1300" b="1" noProof="0" dirty="0">
                  <a:solidFill>
                    <a:srgbClr val="8ABD00"/>
                  </a:solidFill>
                  <a:latin typeface="Work Sans"/>
                </a:rPr>
                <a:t>•</a:t>
              </a:r>
              <a:r>
                <a:rPr lang="cs-CZ" sz="1300" b="1" noProof="0" dirty="0">
                  <a:solidFill>
                    <a:srgbClr val="53565A"/>
                  </a:solidFill>
                  <a:latin typeface="Work Sans"/>
                </a:rPr>
                <a:t> 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Obrat </a:t>
              </a:r>
              <a:r>
                <a:rPr lang="cs-CZ" sz="1300" b="1" noProof="0" dirty="0">
                  <a:solidFill>
                    <a:srgbClr val="2C3235"/>
                  </a:solidFill>
                  <a:latin typeface="Work Sans"/>
                </a:rPr>
                <a:t>20 mil. EUR</a:t>
              </a:r>
            </a:p>
            <a:p>
              <a:pPr>
                <a:spcBef>
                  <a:spcPts val="600"/>
                </a:spcBef>
              </a:pPr>
              <a:r>
                <a:rPr lang="cs-CZ" sz="1300" b="1" noProof="0" dirty="0">
                  <a:solidFill>
                    <a:srgbClr val="8ABD00"/>
                  </a:solidFill>
                  <a:latin typeface="Work Sans"/>
                </a:rPr>
                <a:t>•</a:t>
              </a:r>
              <a:r>
                <a:rPr lang="cs-CZ" sz="1300" b="1" noProof="0" dirty="0">
                  <a:solidFill>
                    <a:srgbClr val="53565A"/>
                  </a:solidFill>
                  <a:latin typeface="Work Sans"/>
                </a:rPr>
                <a:t> </a:t>
              </a:r>
              <a:r>
                <a:rPr lang="cs-CZ" sz="1300" b="1" noProof="0" dirty="0">
                  <a:solidFill>
                    <a:srgbClr val="2C3235"/>
                  </a:solidFill>
                  <a:latin typeface="Work Sans"/>
                </a:rPr>
                <a:t>145 000 m² 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kanceláří, </a:t>
              </a:r>
            </a:p>
            <a:p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   laboratoří a testovacích ploch,       </a:t>
              </a:r>
              <a:br>
                <a:rPr lang="cs-CZ" sz="1300" noProof="0" dirty="0">
                  <a:solidFill>
                    <a:srgbClr val="2C3235"/>
                  </a:solidFill>
                  <a:latin typeface="Work Sans"/>
                </a:rPr>
              </a:b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   výrobních hal</a:t>
              </a:r>
              <a:endParaRPr lang="cs-CZ" sz="1300" noProof="0" dirty="0">
                <a:solidFill>
                  <a:srgbClr val="2C3235"/>
                </a:solidFill>
                <a:latin typeface="Work Sans" pitchFamily="2" charset="-18"/>
              </a:endParaRPr>
            </a:p>
            <a:p>
              <a:pPr>
                <a:spcBef>
                  <a:spcPts val="600"/>
                </a:spcBef>
              </a:pPr>
              <a:r>
                <a:rPr lang="cs-CZ" sz="1300" b="1" noProof="0" dirty="0">
                  <a:solidFill>
                    <a:srgbClr val="8ABD00"/>
                  </a:solidFill>
                  <a:latin typeface="Work Sans"/>
                </a:rPr>
                <a:t>•</a:t>
              </a:r>
              <a:r>
                <a:rPr lang="cs-CZ" sz="1300" b="1" noProof="0" dirty="0">
                  <a:solidFill>
                    <a:srgbClr val="53565A"/>
                  </a:solidFill>
                  <a:latin typeface="Work Sans"/>
                </a:rPr>
                <a:t> </a:t>
              </a:r>
              <a:r>
                <a:rPr lang="cs-CZ" sz="1300" b="1" noProof="0" dirty="0">
                  <a:solidFill>
                    <a:srgbClr val="2C3235"/>
                  </a:solidFill>
                  <a:latin typeface="Work Sans"/>
                </a:rPr>
                <a:t>Česká Republika, Německo a </a:t>
              </a:r>
              <a:br>
                <a:rPr lang="cs-CZ" sz="1300" b="1" noProof="0" dirty="0">
                  <a:solidFill>
                    <a:srgbClr val="2C3235"/>
                  </a:solidFill>
                  <a:latin typeface="Work Sans"/>
                </a:rPr>
              </a:br>
              <a:r>
                <a:rPr lang="cs-CZ" sz="1300" b="1" noProof="0" dirty="0">
                  <a:solidFill>
                    <a:srgbClr val="2C3235"/>
                  </a:solidFill>
                  <a:latin typeface="Work Sans"/>
                </a:rPr>
                <a:t>   Slovensko</a:t>
              </a:r>
              <a:endParaRPr lang="cs-CZ" sz="1300" b="1" noProof="0" dirty="0">
                <a:solidFill>
                  <a:srgbClr val="2C3235"/>
                </a:solidFill>
                <a:latin typeface="Work Sans" pitchFamily="2" charset="-18"/>
              </a:endParaRPr>
            </a:p>
            <a:p>
              <a:pPr>
                <a:spcBef>
                  <a:spcPts val="600"/>
                </a:spcBef>
              </a:pPr>
              <a:r>
                <a:rPr lang="cs-CZ" sz="1300" b="1" noProof="0" dirty="0">
                  <a:solidFill>
                    <a:srgbClr val="8ABD00"/>
                  </a:solidFill>
                  <a:latin typeface="Work Sans"/>
                </a:rPr>
                <a:t>•</a:t>
              </a:r>
              <a:r>
                <a:rPr lang="cs-CZ" sz="1300" b="1" noProof="0" dirty="0">
                  <a:solidFill>
                    <a:srgbClr val="53565A"/>
                  </a:solidFill>
                  <a:latin typeface="Work Sans"/>
                </a:rPr>
                <a:t> 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Mladá Boleslav,</a:t>
              </a:r>
            </a:p>
            <a:p>
              <a:r>
                <a:rPr lang="cs-CZ" sz="1300" b="1" noProof="0" dirty="0">
                  <a:solidFill>
                    <a:srgbClr val="8ABD00"/>
                  </a:solidFill>
                  <a:latin typeface="Work Sans"/>
                </a:rPr>
                <a:t>•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 </a:t>
              </a:r>
              <a:r>
                <a:rPr lang="cs-CZ" sz="1300" noProof="0" dirty="0" err="1">
                  <a:solidFill>
                    <a:srgbClr val="2C3235"/>
                  </a:solidFill>
                  <a:latin typeface="Work Sans"/>
                </a:rPr>
                <a:t>Břehyně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 (Doksy),</a:t>
              </a:r>
            </a:p>
            <a:p>
              <a:r>
                <a:rPr lang="cs-CZ" sz="1300" b="1" noProof="0" dirty="0">
                  <a:solidFill>
                    <a:srgbClr val="8ABD00"/>
                  </a:solidFill>
                  <a:latin typeface="Work Sans"/>
                </a:rPr>
                <a:t>•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 Liberec,</a:t>
              </a:r>
            </a:p>
            <a:p>
              <a:r>
                <a:rPr lang="cs-CZ" sz="1300" b="1" noProof="0" dirty="0">
                  <a:solidFill>
                    <a:srgbClr val="8ABD00"/>
                  </a:solidFill>
                  <a:latin typeface="Work Sans"/>
                </a:rPr>
                <a:t>•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 Chrastava,</a:t>
              </a:r>
            </a:p>
            <a:p>
              <a:r>
                <a:rPr lang="cs-CZ" sz="1300" b="1" noProof="0" dirty="0">
                  <a:solidFill>
                    <a:srgbClr val="8ABD00"/>
                  </a:solidFill>
                  <a:latin typeface="Work Sans"/>
                </a:rPr>
                <a:t>• 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Wolfsburg</a:t>
              </a:r>
            </a:p>
            <a:p>
              <a:r>
                <a:rPr lang="cs-CZ" sz="1300" b="1" noProof="0" dirty="0">
                  <a:solidFill>
                    <a:srgbClr val="8ABD00"/>
                  </a:solidFill>
                  <a:latin typeface="Work Sans"/>
                </a:rPr>
                <a:t>• </a:t>
              </a:r>
              <a:r>
                <a:rPr lang="cs-CZ" sz="1300" noProof="0" dirty="0">
                  <a:solidFill>
                    <a:srgbClr val="2C3235"/>
                  </a:solidFill>
                  <a:latin typeface="Work Sans"/>
                </a:rPr>
                <a:t>Košice</a:t>
              </a:r>
            </a:p>
          </p:txBody>
        </p:sp>
        <p:pic>
          <p:nvPicPr>
            <p:cNvPr id="2050" name="Picture 2" descr="F:\Obrázky\COLEGIUM HOLDING\PREZENTACE_AUREL\podkaldy\LOGO_VERTIKAL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10630" y="1700808"/>
              <a:ext cx="2016224" cy="1103547"/>
            </a:xfrm>
            <a:prstGeom prst="rect">
              <a:avLst/>
            </a:prstGeom>
            <a:noFill/>
          </p:spPr>
        </p:pic>
      </p:grpSp>
      <p:cxnSp>
        <p:nvCxnSpPr>
          <p:cNvPr id="23" name="Přímá spojovací čára 22"/>
          <p:cNvCxnSpPr/>
          <p:nvPr/>
        </p:nvCxnSpPr>
        <p:spPr>
          <a:xfrm>
            <a:off x="1846734" y="339463"/>
            <a:ext cx="0" cy="432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2134766" y="341721"/>
            <a:ext cx="634518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b="1" noProof="0" dirty="0">
                <a:solidFill>
                  <a:schemeClr val="bg1"/>
                </a:solidFill>
                <a:latin typeface="Work Sans"/>
              </a:rPr>
              <a:t> Partner pro vývoj, výrobu a inovace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4655046" y="1484784"/>
            <a:ext cx="2160240" cy="2160240"/>
          </a:xfrm>
          <a:prstGeom prst="rect">
            <a:avLst/>
          </a:prstGeom>
          <a:solidFill>
            <a:srgbClr val="8A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40" name="Obdélník 39"/>
          <p:cNvSpPr/>
          <p:nvPr/>
        </p:nvSpPr>
        <p:spPr>
          <a:xfrm>
            <a:off x="4655046" y="3789040"/>
            <a:ext cx="2160240" cy="2160240"/>
          </a:xfrm>
          <a:prstGeom prst="rect">
            <a:avLst/>
          </a:prstGeom>
          <a:solidFill>
            <a:srgbClr val="2C3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grpSp>
        <p:nvGrpSpPr>
          <p:cNvPr id="47" name="Skupina 46"/>
          <p:cNvGrpSpPr/>
          <p:nvPr/>
        </p:nvGrpSpPr>
        <p:grpSpPr>
          <a:xfrm>
            <a:off x="4655046" y="2241739"/>
            <a:ext cx="2160240" cy="1125705"/>
            <a:chOff x="4655046" y="2169731"/>
            <a:chExt cx="2160240" cy="1125705"/>
          </a:xfrm>
        </p:grpSpPr>
        <p:sp>
          <p:nvSpPr>
            <p:cNvPr id="42" name="TextovéPole 41"/>
            <p:cNvSpPr txBox="1"/>
            <p:nvPr/>
          </p:nvSpPr>
          <p:spPr>
            <a:xfrm>
              <a:off x="4655046" y="2169731"/>
              <a:ext cx="21602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b="1" noProof="0" dirty="0">
                  <a:solidFill>
                    <a:schemeClr val="bg1"/>
                  </a:solidFill>
                  <a:latin typeface="Montserrat" pitchFamily="2" charset="-18"/>
                </a:rPr>
                <a:t>VÝVOJ</a:t>
              </a:r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4763058" y="2525995"/>
              <a:ext cx="1944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sz="1100" noProof="0" dirty="0">
                  <a:solidFill>
                    <a:prstClr val="white"/>
                  </a:solidFill>
                  <a:latin typeface="Work Sans" pitchFamily="2" charset="-18"/>
                </a:rPr>
                <a:t>Inženýring a testování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sz="1100" noProof="0" dirty="0">
                  <a:solidFill>
                    <a:prstClr val="white"/>
                  </a:solidFill>
                  <a:latin typeface="Work Sans" pitchFamily="2" charset="-18"/>
                </a:rPr>
                <a:t>Bezpečnost vozidel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sz="1100" noProof="0" dirty="0">
                  <a:solidFill>
                    <a:prstClr val="white"/>
                  </a:solidFill>
                  <a:latin typeface="Work Sans" pitchFamily="2" charset="-18"/>
                </a:rPr>
                <a:t>FEM simulace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sz="1100" noProof="0" dirty="0">
                  <a:solidFill>
                    <a:prstClr val="white"/>
                  </a:solidFill>
                  <a:latin typeface="Work Sans" pitchFamily="2" charset="-18"/>
                </a:rPr>
                <a:t>Produkty / zařízení</a:t>
              </a:r>
            </a:p>
          </p:txBody>
        </p:sp>
      </p:grpSp>
      <p:sp>
        <p:nvSpPr>
          <p:cNvPr id="44" name="Obdélník 43"/>
          <p:cNvSpPr/>
          <p:nvPr/>
        </p:nvSpPr>
        <p:spPr>
          <a:xfrm>
            <a:off x="6959302" y="1484784"/>
            <a:ext cx="2160240" cy="2160240"/>
          </a:xfrm>
          <a:prstGeom prst="rect">
            <a:avLst/>
          </a:prstGeom>
          <a:solidFill>
            <a:srgbClr val="2C3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45" name="Obdélník 44"/>
          <p:cNvSpPr/>
          <p:nvPr/>
        </p:nvSpPr>
        <p:spPr>
          <a:xfrm>
            <a:off x="6959302" y="3789040"/>
            <a:ext cx="2160240" cy="2160240"/>
          </a:xfrm>
          <a:prstGeom prst="rect">
            <a:avLst/>
          </a:prstGeom>
          <a:solidFill>
            <a:srgbClr val="8A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grpSp>
        <p:nvGrpSpPr>
          <p:cNvPr id="48" name="Skupina 47"/>
          <p:cNvGrpSpPr/>
          <p:nvPr/>
        </p:nvGrpSpPr>
        <p:grpSpPr>
          <a:xfrm>
            <a:off x="6959302" y="2241739"/>
            <a:ext cx="2160240" cy="1187261"/>
            <a:chOff x="4655046" y="2169731"/>
            <a:chExt cx="2160240" cy="1187261"/>
          </a:xfrm>
        </p:grpSpPr>
        <p:sp>
          <p:nvSpPr>
            <p:cNvPr id="50" name="TextovéPole 49"/>
            <p:cNvSpPr txBox="1"/>
            <p:nvPr/>
          </p:nvSpPr>
          <p:spPr>
            <a:xfrm>
              <a:off x="4655046" y="2169731"/>
              <a:ext cx="21602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cs-CZ" sz="1500" b="1" noProof="0" dirty="0">
                  <a:solidFill>
                    <a:prstClr val="white"/>
                  </a:solidFill>
                  <a:latin typeface="Montserrat" pitchFamily="2" charset="-18"/>
                </a:rPr>
                <a:t>POLYGON</a:t>
              </a:r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4655046" y="2525995"/>
              <a:ext cx="21602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sz="1200" noProof="0" dirty="0">
                  <a:solidFill>
                    <a:prstClr val="white"/>
                  </a:solidFill>
                  <a:latin typeface="Work Sans" pitchFamily="2" charset="-18"/>
                </a:rPr>
                <a:t>Multifunkční zařízení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sz="1200" noProof="0" dirty="0">
                  <a:solidFill>
                    <a:prstClr val="white"/>
                  </a:solidFill>
                  <a:latin typeface="Work Sans" pitchFamily="2" charset="-18"/>
                </a:rPr>
                <a:t>Široká škála testovacích možností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sz="1200" noProof="0" dirty="0">
                  <a:solidFill>
                    <a:prstClr val="white"/>
                  </a:solidFill>
                  <a:latin typeface="Work Sans" pitchFamily="2" charset="-18"/>
                </a:rPr>
                <a:t>Konference / eventy</a:t>
              </a:r>
            </a:p>
          </p:txBody>
        </p:sp>
      </p:grpSp>
      <p:grpSp>
        <p:nvGrpSpPr>
          <p:cNvPr id="52" name="Skupina 51"/>
          <p:cNvGrpSpPr/>
          <p:nvPr/>
        </p:nvGrpSpPr>
        <p:grpSpPr>
          <a:xfrm>
            <a:off x="4655046" y="4545995"/>
            <a:ext cx="2160240" cy="1187261"/>
            <a:chOff x="4655046" y="2169731"/>
            <a:chExt cx="2160240" cy="1187261"/>
          </a:xfrm>
        </p:grpSpPr>
        <p:sp>
          <p:nvSpPr>
            <p:cNvPr id="54" name="TextovéPole 53"/>
            <p:cNvSpPr txBox="1"/>
            <p:nvPr/>
          </p:nvSpPr>
          <p:spPr>
            <a:xfrm>
              <a:off x="4655046" y="2169731"/>
              <a:ext cx="21602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b="1" noProof="0" dirty="0">
                  <a:solidFill>
                    <a:schemeClr val="bg1"/>
                  </a:solidFill>
                  <a:latin typeface="Montserrat" pitchFamily="2" charset="-18"/>
                </a:rPr>
                <a:t>VÝROBA</a:t>
              </a:r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4763058" y="2525995"/>
              <a:ext cx="19442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sz="1200" noProof="0" dirty="0">
                  <a:solidFill>
                    <a:prstClr val="white"/>
                  </a:solidFill>
                  <a:latin typeface="Work Sans" pitchFamily="2" charset="-18"/>
                </a:rPr>
                <a:t>Odmašťování a pasivace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sz="1200" noProof="0" dirty="0">
                  <a:solidFill>
                    <a:prstClr val="white"/>
                  </a:solidFill>
                  <a:latin typeface="Work Sans" pitchFamily="2" charset="-18"/>
                </a:rPr>
                <a:t>Fosfátování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sz="1200" noProof="0" dirty="0">
                  <a:solidFill>
                    <a:prstClr val="white"/>
                  </a:solidFill>
                  <a:latin typeface="Work Sans" pitchFamily="2" charset="-18"/>
                </a:rPr>
                <a:t>Práškové lakování</a:t>
              </a:r>
            </a:p>
          </p:txBody>
        </p:sp>
      </p:grpSp>
      <p:grpSp>
        <p:nvGrpSpPr>
          <p:cNvPr id="56" name="Skupina 55"/>
          <p:cNvGrpSpPr/>
          <p:nvPr/>
        </p:nvGrpSpPr>
        <p:grpSpPr>
          <a:xfrm>
            <a:off x="6959302" y="4545995"/>
            <a:ext cx="2160240" cy="1187261"/>
            <a:chOff x="4655046" y="2169731"/>
            <a:chExt cx="2160240" cy="1187261"/>
          </a:xfrm>
        </p:grpSpPr>
        <p:sp>
          <p:nvSpPr>
            <p:cNvPr id="58" name="TextovéPole 57"/>
            <p:cNvSpPr txBox="1"/>
            <p:nvPr/>
          </p:nvSpPr>
          <p:spPr>
            <a:xfrm>
              <a:off x="4655046" y="2169731"/>
              <a:ext cx="21602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b="1" noProof="0" dirty="0">
                  <a:solidFill>
                    <a:schemeClr val="bg1"/>
                  </a:solidFill>
                  <a:latin typeface="Montserrat" pitchFamily="2" charset="-18"/>
                </a:rPr>
                <a:t>LOGISTIKA</a:t>
              </a: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4763058" y="2525995"/>
              <a:ext cx="19442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sz="1200" noProof="0" dirty="0">
                  <a:solidFill>
                    <a:prstClr val="white"/>
                  </a:solidFill>
                  <a:latin typeface="Work Sans" pitchFamily="2" charset="-18"/>
                </a:rPr>
                <a:t>Zakázkové logistické služby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sz="1200" noProof="0" dirty="0">
                  <a:solidFill>
                    <a:prstClr val="white"/>
                  </a:solidFill>
                  <a:latin typeface="Work Sans" pitchFamily="2" charset="-18"/>
                </a:rPr>
                <a:t>Interní logistika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sz="1200" noProof="0" dirty="0">
                  <a:solidFill>
                    <a:prstClr val="white"/>
                  </a:solidFill>
                  <a:latin typeface="Work Sans" pitchFamily="2" charset="-18"/>
                </a:rPr>
                <a:t>Doprava</a:t>
              </a:r>
            </a:p>
          </p:txBody>
        </p:sp>
      </p:grpSp>
      <p:pic>
        <p:nvPicPr>
          <p:cNvPr id="2051" name="Picture 3" descr="F:\Obrázky\COLEGIUM HOLDING\PREZENTACE_AUREL\podkaldy\polygo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23398" y="1723131"/>
            <a:ext cx="432047" cy="265709"/>
          </a:xfrm>
          <a:prstGeom prst="rect">
            <a:avLst/>
          </a:prstGeom>
          <a:noFill/>
        </p:spPr>
      </p:pic>
      <p:pic>
        <p:nvPicPr>
          <p:cNvPr id="2053" name="Picture 5" descr="F:\Obrázky\COLEGIUM HOLDING\PREZENTACE_AUREL\podkaldy\logistik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23399" y="4027386"/>
            <a:ext cx="432048" cy="265710"/>
          </a:xfrm>
          <a:prstGeom prst="rect">
            <a:avLst/>
          </a:prstGeom>
          <a:noFill/>
        </p:spPr>
      </p:pic>
      <p:pic>
        <p:nvPicPr>
          <p:cNvPr id="2054" name="Picture 6" descr="F:\Obrázky\COLEGIUM HOLDING\PREZENTACE_AUREL\podkaldy\development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19142" y="1772816"/>
            <a:ext cx="468346" cy="288032"/>
          </a:xfrm>
          <a:prstGeom prst="rect">
            <a:avLst/>
          </a:prstGeom>
          <a:noFill/>
        </p:spPr>
      </p:pic>
      <p:pic>
        <p:nvPicPr>
          <p:cNvPr id="2055" name="Picture 7" descr="F:\Obrázky\COLEGIUM HOLDING\PREZENTACE_AUREL\podkaldy\production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47134" y="4005064"/>
            <a:ext cx="522058" cy="3210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1D16278-BBA6-040A-32C7-9D4FDAAC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AF1E-2694-46F2-A605-357756F55E0E}" type="slidenum">
              <a:rPr lang="cs-CZ" noProof="0" smtClean="0"/>
              <a:pPr/>
              <a:t>4</a:t>
            </a:fld>
            <a:endParaRPr lang="cs-CZ" noProof="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DDEA0AA-623B-B196-2415-9A0B5900E5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 fontAlgn="base">
              <a:lnSpc>
                <a:spcPts val="1396"/>
              </a:lnSpc>
              <a:spcBef>
                <a:spcPts val="600"/>
              </a:spcBef>
            </a:pPr>
            <a:r>
              <a:rPr lang="cs-CZ" dirty="0"/>
              <a:t>Nabízíme </a:t>
            </a:r>
            <a:r>
              <a:rPr lang="cs-CZ" b="1" dirty="0"/>
              <a:t>komplexní služby</a:t>
            </a:r>
          </a:p>
          <a:p>
            <a:pPr marL="285750" indent="-285750" fontAlgn="base">
              <a:lnSpc>
                <a:spcPts val="1396"/>
              </a:lnSpc>
              <a:spcBef>
                <a:spcPts val="600"/>
              </a:spcBef>
            </a:pPr>
            <a:r>
              <a:rPr lang="cs-CZ" b="1" dirty="0"/>
              <a:t>Kvalifikované týmy </a:t>
            </a:r>
            <a:r>
              <a:rPr lang="cs-CZ" dirty="0"/>
              <a:t>specialistů</a:t>
            </a:r>
          </a:p>
          <a:p>
            <a:pPr marL="285750" indent="-285750" fontAlgn="base">
              <a:lnSpc>
                <a:spcPts val="1396"/>
              </a:lnSpc>
              <a:spcBef>
                <a:spcPts val="600"/>
              </a:spcBef>
            </a:pPr>
            <a:r>
              <a:rPr lang="cs-CZ" dirty="0"/>
              <a:t>Dlouholeté </a:t>
            </a:r>
            <a:r>
              <a:rPr lang="cs-CZ" b="1" dirty="0"/>
              <a:t>zkušenosti ve vývoji automobilů</a:t>
            </a:r>
          </a:p>
          <a:p>
            <a:pPr marL="285750" indent="-285750" fontAlgn="base">
              <a:lnSpc>
                <a:spcPts val="1396"/>
              </a:lnSpc>
              <a:spcBef>
                <a:spcPts val="600"/>
              </a:spcBef>
            </a:pPr>
            <a:r>
              <a:rPr lang="cs-CZ" b="1" dirty="0"/>
              <a:t>Celosvětová</a:t>
            </a:r>
            <a:r>
              <a:rPr lang="cs-CZ" dirty="0"/>
              <a:t> podpora testování</a:t>
            </a:r>
          </a:p>
          <a:p>
            <a:pPr marL="285750" indent="-285750" fontAlgn="base">
              <a:lnSpc>
                <a:spcPts val="1396"/>
              </a:lnSpc>
              <a:spcBef>
                <a:spcPts val="600"/>
              </a:spcBef>
            </a:pPr>
            <a:r>
              <a:rPr lang="cs-CZ" dirty="0"/>
              <a:t>Široké </a:t>
            </a:r>
            <a:r>
              <a:rPr lang="cs-CZ" b="1" dirty="0"/>
              <a:t>interní zázemí</a:t>
            </a:r>
          </a:p>
          <a:p>
            <a:pPr marL="285750" indent="-285750" fontAlgn="base">
              <a:lnSpc>
                <a:spcPts val="1396"/>
              </a:lnSpc>
              <a:spcBef>
                <a:spcPts val="600"/>
              </a:spcBef>
            </a:pPr>
            <a:r>
              <a:rPr lang="cs-CZ" b="1" dirty="0"/>
              <a:t>Špičkový a moderní </a:t>
            </a:r>
            <a:r>
              <a:rPr lang="cs-CZ" dirty="0"/>
              <a:t>HW/SW</a:t>
            </a:r>
          </a:p>
          <a:p>
            <a:endParaRPr lang="cs-CZ" noProof="0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217A07A7-3E86-14A4-DE60-6BF9DD6A0A0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cs-CZ" dirty="0">
                <a:solidFill>
                  <a:prstClr val="white"/>
                </a:solidFill>
              </a:rPr>
              <a:t>Být lídrem ve vývoji, výrobě a testování.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dirty="0">
                <a:solidFill>
                  <a:prstClr val="white"/>
                </a:solidFill>
              </a:rPr>
              <a:t>Dodávat jedinečná řešení prostřednictvím pokročilých procesů a metodik.</a:t>
            </a:r>
          </a:p>
          <a:p>
            <a:endParaRPr lang="cs-CZ" noProof="0" dirty="0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FF5D5A48-46A1-F001-41CE-BFC9D00112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prstClr val="white"/>
                </a:solidFill>
              </a:rPr>
              <a:t>Naším posláním je posouvat hranice inovací a technologie prostřednictvím špičkového vývoje a testování a zpřístupňovat nejmodernější technologie. Zavazujeme se poskytovat našim klientům vysoce kvalitní služby a produkty, které odpovídají jejich potřebám, při zachování nejvyšších standardů profesionality </a:t>
            </a:r>
          </a:p>
          <a:p>
            <a:pPr>
              <a:defRPr/>
            </a:pPr>
            <a:r>
              <a:rPr lang="cs-CZ" dirty="0">
                <a:solidFill>
                  <a:prstClr val="white"/>
                </a:solidFill>
              </a:rPr>
              <a:t>a integrity.</a:t>
            </a:r>
          </a:p>
          <a:p>
            <a:endParaRPr lang="cs-CZ" noProof="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E66F07-FE8D-507F-BAF4-6D43025509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AUREL</a:t>
            </a:r>
            <a:endParaRPr lang="cs-CZ" noProof="0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6F04D5E9-BB92-96A0-11CD-743B47A102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>
                <a:solidFill>
                  <a:prstClr val="white"/>
                </a:solidFill>
              </a:rPr>
              <a:t>Partner pro vývoj, výzkum a inovace</a:t>
            </a:r>
            <a:endParaRPr lang="cs-CZ" sz="1600" dirty="0">
              <a:solidFill>
                <a:prstClr val="white"/>
              </a:solidFill>
            </a:endParaRPr>
          </a:p>
          <a:p>
            <a:endParaRPr lang="cs-CZ" noProof="0" dirty="0"/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880EE2A-570F-2886-C257-1A17E6F60880}"/>
              </a:ext>
            </a:extLst>
          </p:cNvPr>
          <p:cNvGrpSpPr/>
          <p:nvPr/>
        </p:nvGrpSpPr>
        <p:grpSpPr>
          <a:xfrm>
            <a:off x="1846733" y="1598088"/>
            <a:ext cx="1749744" cy="246221"/>
            <a:chOff x="2350790" y="1337190"/>
            <a:chExt cx="1684313" cy="249370"/>
          </a:xfrm>
        </p:grpSpPr>
        <p:pic>
          <p:nvPicPr>
            <p:cNvPr id="13" name="Picture 6" descr="F:\Obrázky\COLEGIUM HOLDING\PREZENTACE_AUREL\podkaldy\misto_2.png">
              <a:extLst>
                <a:ext uri="{FF2B5EF4-FFF2-40B4-BE49-F238E27FC236}">
                  <a16:creationId xmlns:a16="http://schemas.microsoft.com/office/drawing/2014/main" id="{FFECE45B-27E2-9D20-8C7B-FFA51258C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50790" y="1365874"/>
              <a:ext cx="145738" cy="190918"/>
            </a:xfrm>
            <a:prstGeom prst="rect">
              <a:avLst/>
            </a:prstGeom>
            <a:noFill/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D82ADAE4-4516-BF45-D945-2AFDD1F4D99B}"/>
                </a:ext>
              </a:extLst>
            </p:cNvPr>
            <p:cNvSpPr txBox="1"/>
            <p:nvPr/>
          </p:nvSpPr>
          <p:spPr>
            <a:xfrm>
              <a:off x="2450927" y="1337190"/>
              <a:ext cx="1584176" cy="249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noProof="0" dirty="0">
                  <a:solidFill>
                    <a:srgbClr val="8ABD00"/>
                  </a:solidFill>
                  <a:latin typeface="Montserrat" pitchFamily="2" charset="-18"/>
                </a:rPr>
                <a:t>WOLFSBURG</a:t>
              </a:r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3067950D-0638-CD3F-55D3-113AE3AF5362}"/>
              </a:ext>
            </a:extLst>
          </p:cNvPr>
          <p:cNvGrpSpPr/>
          <p:nvPr/>
        </p:nvGrpSpPr>
        <p:grpSpPr>
          <a:xfrm>
            <a:off x="4096984" y="2869601"/>
            <a:ext cx="1649486" cy="246221"/>
            <a:chOff x="2368792" y="1348126"/>
            <a:chExt cx="1649486" cy="246221"/>
          </a:xfrm>
        </p:grpSpPr>
        <p:pic>
          <p:nvPicPr>
            <p:cNvPr id="17" name="Picture 6" descr="F:\Obrázky\COLEGIUM HOLDING\PREZENTACE_AUREL\podkaldy\misto_2.png">
              <a:extLst>
                <a:ext uri="{FF2B5EF4-FFF2-40B4-BE49-F238E27FC236}">
                  <a16:creationId xmlns:a16="http://schemas.microsoft.com/office/drawing/2014/main" id="{64F68613-5958-2CAC-9D1E-C3193121C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68792" y="1385681"/>
              <a:ext cx="130620" cy="171112"/>
            </a:xfrm>
            <a:prstGeom prst="rect">
              <a:avLst/>
            </a:prstGeom>
            <a:noFill/>
          </p:spPr>
        </p:pic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6E7F8E49-75BE-6093-502D-885ACA18E203}"/>
                </a:ext>
              </a:extLst>
            </p:cNvPr>
            <p:cNvSpPr txBox="1"/>
            <p:nvPr/>
          </p:nvSpPr>
          <p:spPr>
            <a:xfrm>
              <a:off x="2434102" y="1348126"/>
              <a:ext cx="15841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noProof="0" dirty="0">
                  <a:solidFill>
                    <a:srgbClr val="8ABD00"/>
                  </a:solidFill>
                  <a:latin typeface="Montserrat" pitchFamily="2" charset="-18"/>
                </a:rPr>
                <a:t>KOŠICE	</a:t>
              </a:r>
            </a:p>
          </p:txBody>
        </p:sp>
      </p:grpSp>
      <p:pic>
        <p:nvPicPr>
          <p:cNvPr id="21" name="Picture 9" descr="F:\Obrázky\COLEGIUM HOLDING\PREZENTACE_AUREL\podkaldy\oko.png">
            <a:extLst>
              <a:ext uri="{FF2B5EF4-FFF2-40B4-BE49-F238E27FC236}">
                <a16:creationId xmlns:a16="http://schemas.microsoft.com/office/drawing/2014/main" id="{018AD99F-B589-A84F-1381-77B632EE5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0880" y="3721099"/>
            <a:ext cx="711968" cy="601613"/>
          </a:xfrm>
          <a:prstGeom prst="rect">
            <a:avLst/>
          </a:prstGeom>
          <a:noFill/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1071CA4F-BF24-DF9C-05E8-4A316EA76B28}"/>
              </a:ext>
            </a:extLst>
          </p:cNvPr>
          <p:cNvSpPr txBox="1"/>
          <p:nvPr/>
        </p:nvSpPr>
        <p:spPr>
          <a:xfrm>
            <a:off x="1936744" y="4420269"/>
            <a:ext cx="2160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b="1" spc="300" noProof="0" dirty="0">
                <a:solidFill>
                  <a:schemeClr val="bg1"/>
                </a:solidFill>
                <a:latin typeface="Montserrat" pitchFamily="2" charset="-18"/>
              </a:rPr>
              <a:t>VIZE</a:t>
            </a:r>
          </a:p>
        </p:txBody>
      </p:sp>
      <p:pic>
        <p:nvPicPr>
          <p:cNvPr id="25" name="Picture 8" descr="F:\Obrázky\COLEGIUM HOLDING\PREZENTACE_AUREL\podkaldy\ruka.png">
            <a:extLst>
              <a:ext uri="{FF2B5EF4-FFF2-40B4-BE49-F238E27FC236}">
                <a16:creationId xmlns:a16="http://schemas.microsoft.com/office/drawing/2014/main" id="{005458ED-7B73-5DD6-599C-08B6F3303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7494" y="3721099"/>
            <a:ext cx="711968" cy="601613"/>
          </a:xfrm>
          <a:prstGeom prst="rect">
            <a:avLst/>
          </a:prstGeom>
          <a:noFill/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8518FE38-A3A1-99C5-6697-A1299C33D12D}"/>
              </a:ext>
            </a:extLst>
          </p:cNvPr>
          <p:cNvSpPr txBox="1"/>
          <p:nvPr/>
        </p:nvSpPr>
        <p:spPr>
          <a:xfrm>
            <a:off x="7963358" y="4420269"/>
            <a:ext cx="2160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b="1" spc="300" noProof="0" dirty="0">
                <a:solidFill>
                  <a:schemeClr val="bg1"/>
                </a:solidFill>
                <a:latin typeface="Montserrat" pitchFamily="2" charset="-18"/>
              </a:rPr>
              <a:t>MISE</a:t>
            </a:r>
          </a:p>
        </p:txBody>
      </p: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CC46F1B3-5DAB-E63A-7F4F-B5A2FBC7D2C2}"/>
              </a:ext>
            </a:extLst>
          </p:cNvPr>
          <p:cNvGrpSpPr/>
          <p:nvPr/>
        </p:nvGrpSpPr>
        <p:grpSpPr>
          <a:xfrm>
            <a:off x="1754598" y="2267866"/>
            <a:ext cx="1584176" cy="246221"/>
            <a:chOff x="1392628" y="1245174"/>
            <a:chExt cx="1584176" cy="246221"/>
          </a:xfrm>
        </p:grpSpPr>
        <p:pic>
          <p:nvPicPr>
            <p:cNvPr id="29" name="Picture 6" descr="F:\Obrázky\COLEGIUM HOLDING\PREZENTACE_AUREL\podkaldy\misto_2.png">
              <a:extLst>
                <a:ext uri="{FF2B5EF4-FFF2-40B4-BE49-F238E27FC236}">
                  <a16:creationId xmlns:a16="http://schemas.microsoft.com/office/drawing/2014/main" id="{82306B9A-A06F-E952-606C-2007623D1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50790" y="1273801"/>
              <a:ext cx="149443" cy="195771"/>
            </a:xfrm>
            <a:prstGeom prst="rect">
              <a:avLst/>
            </a:prstGeom>
            <a:noFill/>
          </p:spPr>
        </p:pic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6433226D-D9B2-FBBD-E23F-E3B4C5A29D29}"/>
                </a:ext>
              </a:extLst>
            </p:cNvPr>
            <p:cNvSpPr txBox="1"/>
            <p:nvPr/>
          </p:nvSpPr>
          <p:spPr>
            <a:xfrm>
              <a:off x="1392628" y="1245174"/>
              <a:ext cx="15841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noProof="0" dirty="0">
                  <a:solidFill>
                    <a:srgbClr val="8ABD00"/>
                  </a:solidFill>
                  <a:latin typeface="Montserrat" pitchFamily="2" charset="-18"/>
                </a:rPr>
                <a:t>CHRASTAVA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E5456548-6648-6E86-6197-15C6E7A1618B}"/>
              </a:ext>
            </a:extLst>
          </p:cNvPr>
          <p:cNvGrpSpPr/>
          <p:nvPr/>
        </p:nvGrpSpPr>
        <p:grpSpPr>
          <a:xfrm>
            <a:off x="2817485" y="2297264"/>
            <a:ext cx="1658897" cy="246221"/>
            <a:chOff x="2350790" y="1248575"/>
            <a:chExt cx="1658897" cy="246221"/>
          </a:xfrm>
        </p:grpSpPr>
        <p:pic>
          <p:nvPicPr>
            <p:cNvPr id="12" name="Picture 6" descr="F:\Obrázky\COLEGIUM HOLDING\PREZENTACE_AUREL\podkaldy\misto_2.png">
              <a:extLst>
                <a:ext uri="{FF2B5EF4-FFF2-40B4-BE49-F238E27FC236}">
                  <a16:creationId xmlns:a16="http://schemas.microsoft.com/office/drawing/2014/main" id="{65D9E74F-8C93-463A-4C7C-BAB79C975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50790" y="1273801"/>
              <a:ext cx="149443" cy="195771"/>
            </a:xfrm>
            <a:prstGeom prst="rect">
              <a:avLst/>
            </a:prstGeom>
            <a:noFill/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BAB6BA0B-99D2-C761-37D2-B3593D7928EF}"/>
                </a:ext>
              </a:extLst>
            </p:cNvPr>
            <p:cNvSpPr txBox="1"/>
            <p:nvPr/>
          </p:nvSpPr>
          <p:spPr>
            <a:xfrm>
              <a:off x="2425511" y="1248575"/>
              <a:ext cx="15841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noProof="0" dirty="0">
                  <a:solidFill>
                    <a:srgbClr val="8ABD00"/>
                  </a:solidFill>
                  <a:latin typeface="Montserrat" pitchFamily="2" charset="-18"/>
                </a:rPr>
                <a:t>LIBEREC</a:t>
              </a: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37990C04-57E9-6A5C-FF7A-D28CE95ABAB0}"/>
              </a:ext>
            </a:extLst>
          </p:cNvPr>
          <p:cNvGrpSpPr/>
          <p:nvPr/>
        </p:nvGrpSpPr>
        <p:grpSpPr>
          <a:xfrm>
            <a:off x="1849922" y="2390091"/>
            <a:ext cx="1584176" cy="246221"/>
            <a:chOff x="1582070" y="1248575"/>
            <a:chExt cx="1584176" cy="246221"/>
          </a:xfrm>
        </p:grpSpPr>
        <p:pic>
          <p:nvPicPr>
            <p:cNvPr id="24" name="Picture 6" descr="F:\Obrázky\COLEGIUM HOLDING\PREZENTACE_AUREL\podkaldy\misto_2.png">
              <a:extLst>
                <a:ext uri="{FF2B5EF4-FFF2-40B4-BE49-F238E27FC236}">
                  <a16:creationId xmlns:a16="http://schemas.microsoft.com/office/drawing/2014/main" id="{1628C79A-7454-79B7-AC3C-68ABFA186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50790" y="1273801"/>
              <a:ext cx="149443" cy="195771"/>
            </a:xfrm>
            <a:prstGeom prst="rect">
              <a:avLst/>
            </a:prstGeom>
            <a:noFill/>
          </p:spPr>
        </p:pic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47C421F1-9C8F-DC87-6AB3-00C7B83A9FC5}"/>
                </a:ext>
              </a:extLst>
            </p:cNvPr>
            <p:cNvSpPr txBox="1"/>
            <p:nvPr/>
          </p:nvSpPr>
          <p:spPr>
            <a:xfrm>
              <a:off x="1582070" y="1248575"/>
              <a:ext cx="15841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noProof="0" dirty="0">
                  <a:solidFill>
                    <a:srgbClr val="8ABD00"/>
                  </a:solidFill>
                  <a:latin typeface="Montserrat" pitchFamily="2" charset="-18"/>
                </a:rPr>
                <a:t>BŘEHYNĚ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096F4ABA-5521-3DD0-4ED9-C30CB8372CCF}"/>
              </a:ext>
            </a:extLst>
          </p:cNvPr>
          <p:cNvGrpSpPr/>
          <p:nvPr/>
        </p:nvGrpSpPr>
        <p:grpSpPr>
          <a:xfrm>
            <a:off x="2764489" y="2444715"/>
            <a:ext cx="1679500" cy="246221"/>
            <a:chOff x="2350790" y="1240848"/>
            <a:chExt cx="1679500" cy="246221"/>
          </a:xfrm>
        </p:grpSpPr>
        <p:pic>
          <p:nvPicPr>
            <p:cNvPr id="32" name="Picture 6" descr="F:\Obrázky\COLEGIUM HOLDING\PREZENTACE_AUREL\podkaldy\misto_2.png">
              <a:extLst>
                <a:ext uri="{FF2B5EF4-FFF2-40B4-BE49-F238E27FC236}">
                  <a16:creationId xmlns:a16="http://schemas.microsoft.com/office/drawing/2014/main" id="{40F6EB9B-55C7-D90E-8250-8B9CC0406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50790" y="1273801"/>
              <a:ext cx="149443" cy="195771"/>
            </a:xfrm>
            <a:prstGeom prst="rect">
              <a:avLst/>
            </a:prstGeom>
            <a:noFill/>
          </p:spPr>
        </p:pic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FD0C3B2B-E934-6D33-C336-40AA5C7CC5A9}"/>
                </a:ext>
              </a:extLst>
            </p:cNvPr>
            <p:cNvSpPr txBox="1"/>
            <p:nvPr/>
          </p:nvSpPr>
          <p:spPr>
            <a:xfrm>
              <a:off x="2446114" y="1240848"/>
              <a:ext cx="15841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noProof="0" dirty="0">
                  <a:solidFill>
                    <a:srgbClr val="8ABD00"/>
                  </a:solidFill>
                  <a:latin typeface="Montserrat" pitchFamily="2" charset="-18"/>
                </a:rPr>
                <a:t>MLADÁ BOLESLAV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7636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Obrázky\COLEGIUM HOLDING\PREZENTACE_AUREL\podkaldy\prezentace_2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2190413" cy="877710"/>
          </a:xfrm>
          <a:prstGeom prst="rect">
            <a:avLst/>
          </a:prstGeom>
          <a:noFill/>
        </p:spPr>
      </p:pic>
      <p:sp>
        <p:nvSpPr>
          <p:cNvPr id="18" name="Obdélník 17"/>
          <p:cNvSpPr/>
          <p:nvPr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>
              <a:solidFill>
                <a:srgbClr val="F6F6F7"/>
              </a:solidFill>
            </a:endParaRPr>
          </a:p>
        </p:txBody>
      </p:sp>
      <p:pic>
        <p:nvPicPr>
          <p:cNvPr id="1030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8759502" y="6488859"/>
            <a:ext cx="1466869" cy="4231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Member</a:t>
            </a:r>
            <a:r>
              <a:rPr lang="cs-CZ" sz="1100" b="1" noProof="0" dirty="0">
                <a:solidFill>
                  <a:srgbClr val="53565A"/>
                </a:solidFill>
                <a:latin typeface="Work Sans"/>
              </a:rPr>
              <a:t> </a:t>
            </a:r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of</a:t>
            </a:r>
            <a:endParaRPr lang="cs-CZ" sz="1100" noProof="0" dirty="0">
              <a:solidFill>
                <a:srgbClr val="000000"/>
              </a:solidFill>
              <a:latin typeface="Work Sans"/>
            </a:endParaRPr>
          </a:p>
          <a:p>
            <a:pPr algn="r"/>
            <a:endParaRPr lang="cs-CZ" sz="1050" b="1" noProof="0" dirty="0">
              <a:solidFill>
                <a:srgbClr val="53565A"/>
              </a:solidFill>
              <a:latin typeface="Work Sans" pitchFamily="2" charset="-18"/>
            </a:endParaRPr>
          </a:p>
        </p:txBody>
      </p:sp>
      <p:pic>
        <p:nvPicPr>
          <p:cNvPr id="2052" name="Picture 4" descr="F:\Obrázky\COLEGIUM HOLDING\PREZENTACE_AUREL\logo_bi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8840" y="405660"/>
            <a:ext cx="1417006" cy="299654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262558" y="316960"/>
            <a:ext cx="86409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cap="all" noProof="0" dirty="0">
                <a:solidFill>
                  <a:schemeClr val="bg1"/>
                </a:solidFill>
                <a:latin typeface="Montserrat" pitchFamily="2" charset="-18"/>
              </a:rPr>
              <a:t>Komplexní a inovativní partner </a:t>
            </a:r>
          </a:p>
        </p:txBody>
      </p:sp>
      <p:cxnSp>
        <p:nvCxnSpPr>
          <p:cNvPr id="19" name="Přímá spojovací čára 18"/>
          <p:cNvCxnSpPr/>
          <p:nvPr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>
          <a:xfrm>
            <a:off x="11639822" y="6473106"/>
            <a:ext cx="432048" cy="293117"/>
          </a:xfrm>
          <a:noFill/>
        </p:spPr>
        <p:txBody>
          <a:bodyPr/>
          <a:lstStyle/>
          <a:p>
            <a:fld id="{EDF8AF1E-2694-46F2-A605-357756F55E0E}" type="slidenum">
              <a:rPr lang="cs-CZ" b="1" noProof="0" smtClean="0">
                <a:solidFill>
                  <a:srgbClr val="53565A"/>
                </a:solidFill>
                <a:latin typeface="Montserrat" pitchFamily="2" charset="-18"/>
              </a:rPr>
              <a:pPr/>
              <a:t>5</a:t>
            </a:fld>
            <a:endParaRPr lang="cs-CZ" b="1" noProof="0" dirty="0">
              <a:solidFill>
                <a:srgbClr val="53565A"/>
              </a:solidFill>
              <a:latin typeface="Montserrat" pitchFamily="2" charset="-18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310859194"/>
              </p:ext>
            </p:extLst>
          </p:nvPr>
        </p:nvGraphicFramePr>
        <p:xfrm>
          <a:off x="2782838" y="1197312"/>
          <a:ext cx="5950206" cy="50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7" name="Obrázek 16" descr="Obsah obrázku kolo, Pozemní vozidlo, vozidlo, pneumatika&#10;&#10;Popis byl vytvořen automaticky">
            <a:extLst>
              <a:ext uri="{FF2B5EF4-FFF2-40B4-BE49-F238E27FC236}">
                <a16:creationId xmlns:a16="http://schemas.microsoft.com/office/drawing/2014/main" id="{A011EC41-43BD-BDCF-F0B0-D78787EA26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5846" r="5556"/>
          <a:stretch/>
        </p:blipFill>
        <p:spPr>
          <a:xfrm>
            <a:off x="7607374" y="1052736"/>
            <a:ext cx="1440000" cy="9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FDB6E543-5A9C-00BB-8E4A-E9DC76DD1C7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alphaModFix amt="84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2677" t="22177" r="9688" b="13661"/>
          <a:stretch/>
        </p:blipFill>
        <p:spPr>
          <a:xfrm>
            <a:off x="8327454" y="2132856"/>
            <a:ext cx="1440000" cy="9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sx="1000" sy="1000" algn="tl" rotWithShape="0">
              <a:srgbClr val="333333"/>
            </a:outerShdw>
          </a:effec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0A4E2B7D-928D-35AB-E559-3BA46D3E13F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23" t="11677" r="38798" b="26511"/>
          <a:stretch/>
        </p:blipFill>
        <p:spPr>
          <a:xfrm>
            <a:off x="8615486" y="3284984"/>
            <a:ext cx="1440000" cy="9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D54EA060-2328-5187-E9F0-2DC13A63517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/>
          <a:srcRect t="2413" b="2413"/>
          <a:stretch/>
        </p:blipFill>
        <p:spPr>
          <a:xfrm>
            <a:off x="8399462" y="4437112"/>
            <a:ext cx="1440000" cy="9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0B221B86-279C-DAA1-B8ED-41E37EF1473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8602" t="22091" r="21592" b="11459"/>
          <a:stretch/>
        </p:blipFill>
        <p:spPr>
          <a:xfrm>
            <a:off x="7463358" y="5445224"/>
            <a:ext cx="1440000" cy="9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Zástupný symbol obrázku 24" descr="Obsah obrázku text, interiér, Výstupní zařízení, Osobní počítač&#10;&#10;Popis byl vytvořen automaticky">
            <a:extLst>
              <a:ext uri="{FF2B5EF4-FFF2-40B4-BE49-F238E27FC236}">
                <a16:creationId xmlns:a16="http://schemas.microsoft.com/office/drawing/2014/main" id="{B839DEA9-1F26-7411-0D8A-C19AAF2C49F5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5" b="33014"/>
          <a:stretch/>
        </p:blipFill>
        <p:spPr>
          <a:xfrm>
            <a:off x="2494966" y="5445224"/>
            <a:ext cx="1440000" cy="900000"/>
          </a:xfrm>
          <a:custGeom>
            <a:avLst/>
            <a:gdLst>
              <a:gd name="connsiteX0" fmla="*/ 0 w 3600119"/>
              <a:gd name="connsiteY0" fmla="*/ 83199 h 5400000"/>
              <a:gd name="connsiteX1" fmla="*/ 83199 w 3600119"/>
              <a:gd name="connsiteY1" fmla="*/ 0 h 5400000"/>
              <a:gd name="connsiteX2" fmla="*/ 3516920 w 3600119"/>
              <a:gd name="connsiteY2" fmla="*/ 0 h 5400000"/>
              <a:gd name="connsiteX3" fmla="*/ 3600119 w 3600119"/>
              <a:gd name="connsiteY3" fmla="*/ 83199 h 5400000"/>
              <a:gd name="connsiteX4" fmla="*/ 3600119 w 3600119"/>
              <a:gd name="connsiteY4" fmla="*/ 5316801 h 5400000"/>
              <a:gd name="connsiteX5" fmla="*/ 3516920 w 3600119"/>
              <a:gd name="connsiteY5" fmla="*/ 5400000 h 5400000"/>
              <a:gd name="connsiteX6" fmla="*/ 83199 w 3600119"/>
              <a:gd name="connsiteY6" fmla="*/ 5400000 h 5400000"/>
              <a:gd name="connsiteX7" fmla="*/ 0 w 3600119"/>
              <a:gd name="connsiteY7" fmla="*/ 5316801 h 5400000"/>
              <a:gd name="connsiteX8" fmla="*/ 0 w 3600119"/>
              <a:gd name="connsiteY8" fmla="*/ 83199 h 5400000"/>
              <a:gd name="connsiteX0" fmla="*/ 0 w 3600120"/>
              <a:gd name="connsiteY0" fmla="*/ 83199 h 5400000"/>
              <a:gd name="connsiteX1" fmla="*/ 83199 w 3600120"/>
              <a:gd name="connsiteY1" fmla="*/ 0 h 5400000"/>
              <a:gd name="connsiteX2" fmla="*/ 3555020 w 3600120"/>
              <a:gd name="connsiteY2" fmla="*/ 0 h 5400000"/>
              <a:gd name="connsiteX3" fmla="*/ 3600119 w 3600120"/>
              <a:gd name="connsiteY3" fmla="*/ 83199 h 5400000"/>
              <a:gd name="connsiteX4" fmla="*/ 3600119 w 3600120"/>
              <a:gd name="connsiteY4" fmla="*/ 5316801 h 5400000"/>
              <a:gd name="connsiteX5" fmla="*/ 3516920 w 3600120"/>
              <a:gd name="connsiteY5" fmla="*/ 5400000 h 5400000"/>
              <a:gd name="connsiteX6" fmla="*/ 83199 w 3600120"/>
              <a:gd name="connsiteY6" fmla="*/ 5400000 h 5400000"/>
              <a:gd name="connsiteX7" fmla="*/ 0 w 3600120"/>
              <a:gd name="connsiteY7" fmla="*/ 5316801 h 5400000"/>
              <a:gd name="connsiteX8" fmla="*/ 0 w 3600120"/>
              <a:gd name="connsiteY8" fmla="*/ 83199 h 5400000"/>
              <a:gd name="connsiteX0" fmla="*/ 0 w 3600120"/>
              <a:gd name="connsiteY0" fmla="*/ 83199 h 5400000"/>
              <a:gd name="connsiteX1" fmla="*/ 83199 w 3600120"/>
              <a:gd name="connsiteY1" fmla="*/ 0 h 5400000"/>
              <a:gd name="connsiteX2" fmla="*/ 3555020 w 3600120"/>
              <a:gd name="connsiteY2" fmla="*/ 0 h 5400000"/>
              <a:gd name="connsiteX3" fmla="*/ 3600119 w 3600120"/>
              <a:gd name="connsiteY3" fmla="*/ 52242 h 5400000"/>
              <a:gd name="connsiteX4" fmla="*/ 3600119 w 3600120"/>
              <a:gd name="connsiteY4" fmla="*/ 5316801 h 5400000"/>
              <a:gd name="connsiteX5" fmla="*/ 3516920 w 3600120"/>
              <a:gd name="connsiteY5" fmla="*/ 5400000 h 5400000"/>
              <a:gd name="connsiteX6" fmla="*/ 83199 w 3600120"/>
              <a:gd name="connsiteY6" fmla="*/ 5400000 h 5400000"/>
              <a:gd name="connsiteX7" fmla="*/ 0 w 3600120"/>
              <a:gd name="connsiteY7" fmla="*/ 5316801 h 5400000"/>
              <a:gd name="connsiteX8" fmla="*/ 0 w 3600120"/>
              <a:gd name="connsiteY8" fmla="*/ 83199 h 5400000"/>
              <a:gd name="connsiteX0" fmla="*/ 0 w 3600120"/>
              <a:gd name="connsiteY0" fmla="*/ 83199 h 5401004"/>
              <a:gd name="connsiteX1" fmla="*/ 83199 w 3600120"/>
              <a:gd name="connsiteY1" fmla="*/ 0 h 5401004"/>
              <a:gd name="connsiteX2" fmla="*/ 3555020 w 3600120"/>
              <a:gd name="connsiteY2" fmla="*/ 0 h 5401004"/>
              <a:gd name="connsiteX3" fmla="*/ 3600119 w 3600120"/>
              <a:gd name="connsiteY3" fmla="*/ 52242 h 5401004"/>
              <a:gd name="connsiteX4" fmla="*/ 3600119 w 3600120"/>
              <a:gd name="connsiteY4" fmla="*/ 5364426 h 5401004"/>
              <a:gd name="connsiteX5" fmla="*/ 3516920 w 3600120"/>
              <a:gd name="connsiteY5" fmla="*/ 5400000 h 5401004"/>
              <a:gd name="connsiteX6" fmla="*/ 83199 w 3600120"/>
              <a:gd name="connsiteY6" fmla="*/ 5400000 h 5401004"/>
              <a:gd name="connsiteX7" fmla="*/ 0 w 3600120"/>
              <a:gd name="connsiteY7" fmla="*/ 5316801 h 5401004"/>
              <a:gd name="connsiteX8" fmla="*/ 0 w 3600120"/>
              <a:gd name="connsiteY8" fmla="*/ 83199 h 5401004"/>
              <a:gd name="connsiteX0" fmla="*/ 0 w 3600120"/>
              <a:gd name="connsiteY0" fmla="*/ 83199 h 5401004"/>
              <a:gd name="connsiteX1" fmla="*/ 83199 w 3600120"/>
              <a:gd name="connsiteY1" fmla="*/ 0 h 5401004"/>
              <a:gd name="connsiteX2" fmla="*/ 3555020 w 3600120"/>
              <a:gd name="connsiteY2" fmla="*/ 0 h 5401004"/>
              <a:gd name="connsiteX3" fmla="*/ 3600119 w 3600120"/>
              <a:gd name="connsiteY3" fmla="*/ 52242 h 5401004"/>
              <a:gd name="connsiteX4" fmla="*/ 3600119 w 3600120"/>
              <a:gd name="connsiteY4" fmla="*/ 5364426 h 5401004"/>
              <a:gd name="connsiteX5" fmla="*/ 3552639 w 3600120"/>
              <a:gd name="connsiteY5" fmla="*/ 5400000 h 5401004"/>
              <a:gd name="connsiteX6" fmla="*/ 83199 w 3600120"/>
              <a:gd name="connsiteY6" fmla="*/ 5400000 h 5401004"/>
              <a:gd name="connsiteX7" fmla="*/ 0 w 3600120"/>
              <a:gd name="connsiteY7" fmla="*/ 5316801 h 5401004"/>
              <a:gd name="connsiteX8" fmla="*/ 0 w 3600120"/>
              <a:gd name="connsiteY8" fmla="*/ 83199 h 540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120" h="5401004">
                <a:moveTo>
                  <a:pt x="0" y="83199"/>
                </a:moveTo>
                <a:cubicBezTo>
                  <a:pt x="0" y="37249"/>
                  <a:pt x="37249" y="0"/>
                  <a:pt x="83199" y="0"/>
                </a:cubicBezTo>
                <a:lnTo>
                  <a:pt x="3555020" y="0"/>
                </a:lnTo>
                <a:cubicBezTo>
                  <a:pt x="3600970" y="0"/>
                  <a:pt x="3600119" y="6292"/>
                  <a:pt x="3600119" y="52242"/>
                </a:cubicBezTo>
                <a:lnTo>
                  <a:pt x="3600119" y="5364426"/>
                </a:lnTo>
                <a:cubicBezTo>
                  <a:pt x="3600119" y="5410376"/>
                  <a:pt x="3598589" y="5400000"/>
                  <a:pt x="3552639" y="5400000"/>
                </a:cubicBezTo>
                <a:lnTo>
                  <a:pt x="83199" y="5400000"/>
                </a:lnTo>
                <a:cubicBezTo>
                  <a:pt x="37249" y="5400000"/>
                  <a:pt x="0" y="5362751"/>
                  <a:pt x="0" y="5316801"/>
                </a:cubicBezTo>
                <a:lnTo>
                  <a:pt x="0" y="83199"/>
                </a:lnTo>
                <a:close/>
              </a:path>
            </a:pathLst>
          </a:cu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628F498D-C209-5CEE-1ACF-FC2CD3E0637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994" b="32901"/>
          <a:stretch/>
        </p:blipFill>
        <p:spPr>
          <a:xfrm>
            <a:off x="1702878" y="4437112"/>
            <a:ext cx="1440000" cy="9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ECABCD3B-B243-5503-8E1B-BF29D3921E2B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4029"/>
          <a:stretch/>
        </p:blipFill>
        <p:spPr>
          <a:xfrm>
            <a:off x="1486854" y="3284984"/>
            <a:ext cx="1440000" cy="9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Grafik 64">
            <a:extLst>
              <a:ext uri="{FF2B5EF4-FFF2-40B4-BE49-F238E27FC236}">
                <a16:creationId xmlns:a16="http://schemas.microsoft.com/office/drawing/2014/main" id="{D25A0305-7A0A-E1B2-B1E4-5AF3677DBF5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r="2692"/>
          <a:stretch/>
        </p:blipFill>
        <p:spPr>
          <a:xfrm>
            <a:off x="1774886" y="2132856"/>
            <a:ext cx="1440000" cy="900000"/>
          </a:xfrm>
          <a:prstGeom prst="rect">
            <a:avLst/>
          </a:prstGeom>
          <a:ln w="952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7A183A63-7E10-9760-FB18-4FEF3ED0C14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6974" y="1052736"/>
            <a:ext cx="1440000" cy="9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/>
          <p:cNvSpPr/>
          <p:nvPr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>
              <a:solidFill>
                <a:srgbClr val="F6F6F7"/>
              </a:solidFill>
            </a:endParaRPr>
          </a:p>
        </p:txBody>
      </p:sp>
      <p:pic>
        <p:nvPicPr>
          <p:cNvPr id="1030" name="Picture 6" descr="F:\Obrázky\COLEGIUM HOLDING\_COLEGIUM_WEB\podklady\1_LOGO_COLEGIUM_HOLDING\COLEGIUM HOLDING CI 2023\WEB\PNG\CH-Logo-Horizontal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8759502" y="6488859"/>
            <a:ext cx="1466869" cy="4231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Member</a:t>
            </a:r>
            <a:r>
              <a:rPr lang="cs-CZ" sz="1100" b="1" noProof="0" dirty="0">
                <a:solidFill>
                  <a:srgbClr val="53565A"/>
                </a:solidFill>
                <a:latin typeface="Work Sans"/>
              </a:rPr>
              <a:t> </a:t>
            </a:r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of</a:t>
            </a:r>
            <a:endParaRPr lang="cs-CZ" sz="1100" noProof="0" dirty="0">
              <a:solidFill>
                <a:srgbClr val="000000"/>
              </a:solidFill>
              <a:latin typeface="Work Sans"/>
            </a:endParaRPr>
          </a:p>
          <a:p>
            <a:pPr algn="r"/>
            <a:endParaRPr lang="cs-CZ" sz="1050" b="1" noProof="0" dirty="0">
              <a:solidFill>
                <a:srgbClr val="53565A"/>
              </a:solidFill>
              <a:latin typeface="Work Sans" pitchFamily="2" charset="-18"/>
            </a:endParaRPr>
          </a:p>
        </p:txBody>
      </p:sp>
      <p:cxnSp>
        <p:nvCxnSpPr>
          <p:cNvPr id="19" name="Přímá spojovací čára 18"/>
          <p:cNvCxnSpPr/>
          <p:nvPr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>
          <a:xfrm>
            <a:off x="11639822" y="6473106"/>
            <a:ext cx="432048" cy="293117"/>
          </a:xfrm>
          <a:noFill/>
        </p:spPr>
        <p:txBody>
          <a:bodyPr/>
          <a:lstStyle/>
          <a:p>
            <a:fld id="{EDF8AF1E-2694-46F2-A605-357756F55E0E}" type="slidenum">
              <a:rPr lang="cs-CZ" b="1" noProof="0" smtClean="0">
                <a:solidFill>
                  <a:srgbClr val="53565A"/>
                </a:solidFill>
                <a:latin typeface="Montserrat" pitchFamily="2" charset="-18"/>
              </a:rPr>
              <a:pPr/>
              <a:t>6</a:t>
            </a:fld>
            <a:endParaRPr lang="cs-CZ" b="1" noProof="0" dirty="0">
              <a:solidFill>
                <a:srgbClr val="53565A"/>
              </a:solidFill>
              <a:latin typeface="Montserrat" pitchFamily="2" charset="-18"/>
            </a:endParaRPr>
          </a:p>
        </p:txBody>
      </p:sp>
      <p:grpSp>
        <p:nvGrpSpPr>
          <p:cNvPr id="26" name="Skupina 25"/>
          <p:cNvGrpSpPr/>
          <p:nvPr/>
        </p:nvGrpSpPr>
        <p:grpSpPr>
          <a:xfrm>
            <a:off x="0" y="3140968"/>
            <a:ext cx="12190413" cy="877710"/>
            <a:chOff x="0" y="116632"/>
            <a:chExt cx="12190413" cy="877710"/>
          </a:xfrm>
        </p:grpSpPr>
        <p:pic>
          <p:nvPicPr>
            <p:cNvPr id="1026" name="Picture 2" descr="F:\Obrázky\COLEGIUM HOLDING\PREZENTACE_AUREL\podkaldy\prezentace_2_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16632"/>
              <a:ext cx="12190413" cy="877710"/>
            </a:xfrm>
            <a:prstGeom prst="rect">
              <a:avLst/>
            </a:prstGeom>
            <a:noFill/>
          </p:spPr>
        </p:pic>
        <p:pic>
          <p:nvPicPr>
            <p:cNvPr id="2052" name="Picture 4" descr="F:\Obrázky\COLEGIUM HOLDING\PREZENTACE_AUREL\logo_bi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38840" y="405660"/>
              <a:ext cx="1417006" cy="299654"/>
            </a:xfrm>
            <a:prstGeom prst="rect">
              <a:avLst/>
            </a:prstGeom>
            <a:noFill/>
          </p:spPr>
        </p:pic>
        <p:sp>
          <p:nvSpPr>
            <p:cNvPr id="12" name="TextovéPole 11"/>
            <p:cNvSpPr txBox="1"/>
            <p:nvPr/>
          </p:nvSpPr>
          <p:spPr>
            <a:xfrm>
              <a:off x="262558" y="316960"/>
              <a:ext cx="309634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500" b="1" cap="all" dirty="0" err="1">
                  <a:solidFill>
                    <a:schemeClr val="bg1"/>
                  </a:solidFill>
                  <a:latin typeface="Montserrat" pitchFamily="2" charset="-18"/>
                </a:rPr>
                <a:t>engineering</a:t>
              </a:r>
              <a:endParaRPr lang="cs-CZ" sz="2500" b="1" dirty="0">
                <a:solidFill>
                  <a:schemeClr val="bg1"/>
                </a:solidFill>
                <a:latin typeface="Montserrat" pitchFamily="2" charset="-18"/>
              </a:endParaRPr>
            </a:p>
          </p:txBody>
        </p:sp>
        <p:cxnSp>
          <p:nvCxnSpPr>
            <p:cNvPr id="23" name="Přímá spojovací čára 22"/>
            <p:cNvCxnSpPr/>
            <p:nvPr/>
          </p:nvCxnSpPr>
          <p:spPr>
            <a:xfrm>
              <a:off x="2904061" y="316960"/>
              <a:ext cx="0" cy="43204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ovéPole 23"/>
            <p:cNvSpPr txBox="1"/>
            <p:nvPr/>
          </p:nvSpPr>
          <p:spPr>
            <a:xfrm>
              <a:off x="3303109" y="370821"/>
              <a:ext cx="6552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  <a:latin typeface="Work Sans" pitchFamily="2" charset="-18"/>
                </a:rPr>
                <a:t>Technická podpora vývoje</a:t>
              </a:r>
            </a:p>
          </p:txBody>
        </p:sp>
      </p:grpSp>
      <p:sp>
        <p:nvSpPr>
          <p:cNvPr id="29" name="Obdélník 28"/>
          <p:cNvSpPr/>
          <p:nvPr/>
        </p:nvSpPr>
        <p:spPr>
          <a:xfrm>
            <a:off x="-1" y="2924944"/>
            <a:ext cx="12190413" cy="19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grpSp>
        <p:nvGrpSpPr>
          <p:cNvPr id="44" name="Skupina 43"/>
          <p:cNvGrpSpPr/>
          <p:nvPr/>
        </p:nvGrpSpPr>
        <p:grpSpPr>
          <a:xfrm>
            <a:off x="262558" y="4293096"/>
            <a:ext cx="3672408" cy="1755487"/>
            <a:chOff x="118542" y="4393848"/>
            <a:chExt cx="3672408" cy="1755487"/>
          </a:xfrm>
        </p:grpSpPr>
        <p:sp>
          <p:nvSpPr>
            <p:cNvPr id="30" name="TextovéPole 29"/>
            <p:cNvSpPr txBox="1"/>
            <p:nvPr/>
          </p:nvSpPr>
          <p:spPr>
            <a:xfrm>
              <a:off x="118542" y="4825896"/>
              <a:ext cx="36724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Projektový management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Konstrukční práce v CAD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FEM / CAE simulace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Podpora zkoušek / testů a jejich analýza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118542" y="4393848"/>
              <a:ext cx="367240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1" dirty="0">
                  <a:solidFill>
                    <a:srgbClr val="2C3235"/>
                  </a:solidFill>
                  <a:latin typeface="Montserrat" pitchFamily="2" charset="-18"/>
                </a:rPr>
                <a:t>PORTFOLIO AKTIVIT</a:t>
              </a:r>
            </a:p>
          </p:txBody>
        </p: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8DE7096F-8DE5-18BA-EF2D-D7D98686B7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713" b="6782"/>
          <a:stretch>
            <a:fillRect/>
          </a:stretch>
        </p:blipFill>
        <p:spPr>
          <a:xfrm>
            <a:off x="-6440" y="-324241"/>
            <a:ext cx="6619099" cy="3247068"/>
          </a:xfrm>
          <a:prstGeom prst="rect">
            <a:avLst/>
          </a:prstGeom>
        </p:spPr>
      </p:pic>
      <p:pic>
        <p:nvPicPr>
          <p:cNvPr id="3" name="Zástupný symbol obrázku 8" descr="Obsah obrázku text, elektronika, Počítačová klávesnice, Vstupní zařízení&#10;&#10;Popis byl vytvořen automaticky">
            <a:extLst>
              <a:ext uri="{FF2B5EF4-FFF2-40B4-BE49-F238E27FC236}">
                <a16:creationId xmlns:a16="http://schemas.microsoft.com/office/drawing/2014/main" id="{8EF7D3DE-3E2F-4EF8-6875-4B69D025F3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6890" r="-1367" b="57886"/>
          <a:stretch>
            <a:fillRect/>
          </a:stretch>
        </p:blipFill>
        <p:spPr>
          <a:xfrm>
            <a:off x="6743278" y="-27384"/>
            <a:ext cx="5616623" cy="2949786"/>
          </a:xfrm>
          <a:custGeom>
            <a:avLst/>
            <a:gdLst>
              <a:gd name="connsiteX0" fmla="*/ 0 w 3600000"/>
              <a:gd name="connsiteY0" fmla="*/ 93132 h 5400000"/>
              <a:gd name="connsiteX1" fmla="*/ 93132 w 3600000"/>
              <a:gd name="connsiteY1" fmla="*/ 0 h 5400000"/>
              <a:gd name="connsiteX2" fmla="*/ 3506868 w 3600000"/>
              <a:gd name="connsiteY2" fmla="*/ 0 h 5400000"/>
              <a:gd name="connsiteX3" fmla="*/ 3600000 w 3600000"/>
              <a:gd name="connsiteY3" fmla="*/ 93132 h 5400000"/>
              <a:gd name="connsiteX4" fmla="*/ 3600000 w 3600000"/>
              <a:gd name="connsiteY4" fmla="*/ 5306868 h 5400000"/>
              <a:gd name="connsiteX5" fmla="*/ 3506868 w 3600000"/>
              <a:gd name="connsiteY5" fmla="*/ 5400000 h 5400000"/>
              <a:gd name="connsiteX6" fmla="*/ 93132 w 3600000"/>
              <a:gd name="connsiteY6" fmla="*/ 5400000 h 5400000"/>
              <a:gd name="connsiteX7" fmla="*/ 0 w 3600000"/>
              <a:gd name="connsiteY7" fmla="*/ 5306868 h 5400000"/>
              <a:gd name="connsiteX8" fmla="*/ 0 w 3600000"/>
              <a:gd name="connsiteY8" fmla="*/ 93132 h 5400000"/>
              <a:gd name="connsiteX0" fmla="*/ 0 w 3600000"/>
              <a:gd name="connsiteY0" fmla="*/ 50272 h 5400002"/>
              <a:gd name="connsiteX1" fmla="*/ 93132 w 3600000"/>
              <a:gd name="connsiteY1" fmla="*/ 2 h 5400002"/>
              <a:gd name="connsiteX2" fmla="*/ 3506868 w 3600000"/>
              <a:gd name="connsiteY2" fmla="*/ 2 h 5400002"/>
              <a:gd name="connsiteX3" fmla="*/ 3600000 w 3600000"/>
              <a:gd name="connsiteY3" fmla="*/ 93134 h 5400002"/>
              <a:gd name="connsiteX4" fmla="*/ 3600000 w 3600000"/>
              <a:gd name="connsiteY4" fmla="*/ 5306870 h 5400002"/>
              <a:gd name="connsiteX5" fmla="*/ 3506868 w 3600000"/>
              <a:gd name="connsiteY5" fmla="*/ 5400002 h 5400002"/>
              <a:gd name="connsiteX6" fmla="*/ 93132 w 3600000"/>
              <a:gd name="connsiteY6" fmla="*/ 5400002 h 5400002"/>
              <a:gd name="connsiteX7" fmla="*/ 0 w 3600000"/>
              <a:gd name="connsiteY7" fmla="*/ 5306870 h 5400002"/>
              <a:gd name="connsiteX8" fmla="*/ 0 w 3600000"/>
              <a:gd name="connsiteY8" fmla="*/ 50272 h 5400002"/>
              <a:gd name="connsiteX0" fmla="*/ 2 w 3600002"/>
              <a:gd name="connsiteY0" fmla="*/ 50272 h 5400002"/>
              <a:gd name="connsiteX1" fmla="*/ 50272 w 3600002"/>
              <a:gd name="connsiteY1" fmla="*/ 2 h 5400002"/>
              <a:gd name="connsiteX2" fmla="*/ 3506870 w 3600002"/>
              <a:gd name="connsiteY2" fmla="*/ 2 h 5400002"/>
              <a:gd name="connsiteX3" fmla="*/ 3600002 w 3600002"/>
              <a:gd name="connsiteY3" fmla="*/ 93134 h 5400002"/>
              <a:gd name="connsiteX4" fmla="*/ 3600002 w 3600002"/>
              <a:gd name="connsiteY4" fmla="*/ 5306870 h 5400002"/>
              <a:gd name="connsiteX5" fmla="*/ 3506870 w 3600002"/>
              <a:gd name="connsiteY5" fmla="*/ 5400002 h 5400002"/>
              <a:gd name="connsiteX6" fmla="*/ 93134 w 3600002"/>
              <a:gd name="connsiteY6" fmla="*/ 5400002 h 5400002"/>
              <a:gd name="connsiteX7" fmla="*/ 2 w 3600002"/>
              <a:gd name="connsiteY7" fmla="*/ 5306870 h 5400002"/>
              <a:gd name="connsiteX8" fmla="*/ 2 w 3600002"/>
              <a:gd name="connsiteY8" fmla="*/ 50272 h 5400002"/>
              <a:gd name="connsiteX0" fmla="*/ 52 w 3600052"/>
              <a:gd name="connsiteY0" fmla="*/ 50272 h 5400002"/>
              <a:gd name="connsiteX1" fmla="*/ 50322 w 3600052"/>
              <a:gd name="connsiteY1" fmla="*/ 2 h 5400002"/>
              <a:gd name="connsiteX2" fmla="*/ 3506920 w 3600052"/>
              <a:gd name="connsiteY2" fmla="*/ 2 h 5400002"/>
              <a:gd name="connsiteX3" fmla="*/ 3600052 w 3600052"/>
              <a:gd name="connsiteY3" fmla="*/ 93134 h 5400002"/>
              <a:gd name="connsiteX4" fmla="*/ 3600052 w 3600052"/>
              <a:gd name="connsiteY4" fmla="*/ 5306870 h 5400002"/>
              <a:gd name="connsiteX5" fmla="*/ 3506920 w 3600052"/>
              <a:gd name="connsiteY5" fmla="*/ 5400002 h 5400002"/>
              <a:gd name="connsiteX6" fmla="*/ 47940 w 3600052"/>
              <a:gd name="connsiteY6" fmla="*/ 5400002 h 5400002"/>
              <a:gd name="connsiteX7" fmla="*/ 52 w 3600052"/>
              <a:gd name="connsiteY7" fmla="*/ 5306870 h 5400002"/>
              <a:gd name="connsiteX8" fmla="*/ 52 w 3600052"/>
              <a:gd name="connsiteY8" fmla="*/ 50272 h 5400002"/>
              <a:gd name="connsiteX0" fmla="*/ 52 w 3600052"/>
              <a:gd name="connsiteY0" fmla="*/ 50272 h 5400002"/>
              <a:gd name="connsiteX1" fmla="*/ 50322 w 3600052"/>
              <a:gd name="connsiteY1" fmla="*/ 2 h 5400002"/>
              <a:gd name="connsiteX2" fmla="*/ 3506920 w 3600052"/>
              <a:gd name="connsiteY2" fmla="*/ 2 h 5400002"/>
              <a:gd name="connsiteX3" fmla="*/ 3600052 w 3600052"/>
              <a:gd name="connsiteY3" fmla="*/ 93134 h 5400002"/>
              <a:gd name="connsiteX4" fmla="*/ 3600052 w 3600052"/>
              <a:gd name="connsiteY4" fmla="*/ 5306870 h 5400002"/>
              <a:gd name="connsiteX5" fmla="*/ 3506920 w 3600052"/>
              <a:gd name="connsiteY5" fmla="*/ 5400002 h 5400002"/>
              <a:gd name="connsiteX6" fmla="*/ 47940 w 3600052"/>
              <a:gd name="connsiteY6" fmla="*/ 5400002 h 5400002"/>
              <a:gd name="connsiteX7" fmla="*/ 52 w 3600052"/>
              <a:gd name="connsiteY7" fmla="*/ 5344970 h 5400002"/>
              <a:gd name="connsiteX8" fmla="*/ 52 w 3600052"/>
              <a:gd name="connsiteY8" fmla="*/ 50272 h 540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52" h="5400002">
                <a:moveTo>
                  <a:pt x="52" y="50272"/>
                </a:moveTo>
                <a:cubicBezTo>
                  <a:pt x="52" y="-1163"/>
                  <a:pt x="-1113" y="2"/>
                  <a:pt x="50322" y="2"/>
                </a:cubicBezTo>
                <a:lnTo>
                  <a:pt x="3506920" y="2"/>
                </a:lnTo>
                <a:cubicBezTo>
                  <a:pt x="3558355" y="2"/>
                  <a:pt x="3600052" y="41699"/>
                  <a:pt x="3600052" y="93134"/>
                </a:cubicBezTo>
                <a:lnTo>
                  <a:pt x="3600052" y="5306870"/>
                </a:lnTo>
                <a:cubicBezTo>
                  <a:pt x="3600052" y="5358305"/>
                  <a:pt x="3558355" y="5400002"/>
                  <a:pt x="3506920" y="5400002"/>
                </a:cubicBezTo>
                <a:lnTo>
                  <a:pt x="47940" y="5400002"/>
                </a:lnTo>
                <a:cubicBezTo>
                  <a:pt x="-3495" y="5400002"/>
                  <a:pt x="52" y="5396405"/>
                  <a:pt x="52" y="5344970"/>
                </a:cubicBezTo>
                <a:lnTo>
                  <a:pt x="52" y="50272"/>
                </a:lnTo>
                <a:close/>
              </a:path>
            </a:pathLst>
          </a:cu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98E7981-818E-E077-3DA9-F67B18676632}"/>
              </a:ext>
            </a:extLst>
          </p:cNvPr>
          <p:cNvSpPr txBox="1"/>
          <p:nvPr/>
        </p:nvSpPr>
        <p:spPr>
          <a:xfrm>
            <a:off x="3673643" y="4703512"/>
            <a:ext cx="367240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Virtuální realita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3D měření: kontaktní / bezkontaktní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D23CB226-4808-026D-B3A4-8FB023C98FFF}"/>
              </a:ext>
            </a:extLst>
          </p:cNvPr>
          <p:cNvGrpSpPr/>
          <p:nvPr/>
        </p:nvGrpSpPr>
        <p:grpSpPr>
          <a:xfrm>
            <a:off x="8445997" y="4275631"/>
            <a:ext cx="3744416" cy="2309485"/>
            <a:chOff x="4222998" y="4393848"/>
            <a:chExt cx="3744416" cy="2309485"/>
          </a:xfrm>
        </p:grpSpPr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9F7D21D8-D79A-ADEF-0891-D61B65BD63BD}"/>
                </a:ext>
              </a:extLst>
            </p:cNvPr>
            <p:cNvSpPr txBox="1"/>
            <p:nvPr/>
          </p:nvSpPr>
          <p:spPr>
            <a:xfrm>
              <a:off x="4222998" y="4825896"/>
              <a:ext cx="3744416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Kapacita přibližně 80 inženýrů a techniků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Celosvětová podpora testování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Ověřené naměřené hodnoty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Pokročilé zázemí a vybavení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Nepřetržitý rozvoj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endParaRPr lang="cs-CZ" sz="1300" dirty="0">
                <a:solidFill>
                  <a:srgbClr val="2C3235"/>
                </a:solidFill>
                <a:latin typeface="Work Sans" pitchFamily="2" charset="-18"/>
              </a:endParaRP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50DB89FE-B945-6CAC-10EB-60A99AACB627}"/>
                </a:ext>
              </a:extLst>
            </p:cNvPr>
            <p:cNvSpPr txBox="1"/>
            <p:nvPr/>
          </p:nvSpPr>
          <p:spPr>
            <a:xfrm>
              <a:off x="4222998" y="4393848"/>
              <a:ext cx="37444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1" dirty="0">
                  <a:solidFill>
                    <a:srgbClr val="2C3235"/>
                  </a:solidFill>
                  <a:latin typeface="Montserrat" pitchFamily="2" charset="-18"/>
                </a:rPr>
                <a:t>VÝHODY &amp; BENEFITY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D2E25-FE0B-E837-E929-3D502C9B0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1D9A353C-52B6-25DB-54B4-8B7CA611F14E}"/>
              </a:ext>
            </a:extLst>
          </p:cNvPr>
          <p:cNvSpPr/>
          <p:nvPr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>
              <a:solidFill>
                <a:srgbClr val="F6F6F7"/>
              </a:solidFill>
            </a:endParaRPr>
          </a:p>
        </p:txBody>
      </p:sp>
      <p:pic>
        <p:nvPicPr>
          <p:cNvPr id="1030" name="Picture 6" descr="F:\Obrázky\COLEGIUM HOLDING\_COLEGIUM_WEB\podklady\1_LOGO_COLEGIUM_HOLDING\COLEGIUM HOLDING CI 2023\WEB\PNG\CH-Logo-Horizontal-RGB.png">
            <a:extLst>
              <a:ext uri="{FF2B5EF4-FFF2-40B4-BE49-F238E27FC236}">
                <a16:creationId xmlns:a16="http://schemas.microsoft.com/office/drawing/2014/main" id="{6337F2F6-0AF4-6646-1870-C5EE21F4C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759F7A1-0D3E-3665-CAA2-6A924CCBF86F}"/>
              </a:ext>
            </a:extLst>
          </p:cNvPr>
          <p:cNvSpPr txBox="1"/>
          <p:nvPr/>
        </p:nvSpPr>
        <p:spPr>
          <a:xfrm>
            <a:off x="8759502" y="6488859"/>
            <a:ext cx="1466869" cy="4231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Member</a:t>
            </a:r>
            <a:r>
              <a:rPr lang="cs-CZ" sz="1100" b="1" noProof="0" dirty="0">
                <a:solidFill>
                  <a:srgbClr val="53565A"/>
                </a:solidFill>
                <a:latin typeface="Work Sans"/>
              </a:rPr>
              <a:t> </a:t>
            </a:r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of</a:t>
            </a:r>
            <a:endParaRPr lang="cs-CZ" sz="1100" noProof="0" dirty="0">
              <a:solidFill>
                <a:srgbClr val="000000"/>
              </a:solidFill>
              <a:latin typeface="Work Sans"/>
            </a:endParaRPr>
          </a:p>
          <a:p>
            <a:pPr algn="r"/>
            <a:endParaRPr lang="cs-CZ" sz="1050" b="1" noProof="0" dirty="0">
              <a:solidFill>
                <a:srgbClr val="53565A"/>
              </a:solidFill>
              <a:latin typeface="Work Sans" pitchFamily="2" charset="-18"/>
            </a:endParaRPr>
          </a:p>
        </p:txBody>
      </p:sp>
      <p:cxnSp>
        <p:nvCxnSpPr>
          <p:cNvPr id="19" name="Přímá spojovací čára 18">
            <a:extLst>
              <a:ext uri="{FF2B5EF4-FFF2-40B4-BE49-F238E27FC236}">
                <a16:creationId xmlns:a16="http://schemas.microsoft.com/office/drawing/2014/main" id="{8CA6B5F8-4E6E-906C-24EC-219707E28402}"/>
              </a:ext>
            </a:extLst>
          </p:cNvPr>
          <p:cNvCxnSpPr/>
          <p:nvPr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číslo snímku 21">
            <a:extLst>
              <a:ext uri="{FF2B5EF4-FFF2-40B4-BE49-F238E27FC236}">
                <a16:creationId xmlns:a16="http://schemas.microsoft.com/office/drawing/2014/main" id="{A3AD602C-FA31-9138-45BB-E1AA2010C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822" y="6473106"/>
            <a:ext cx="432048" cy="293117"/>
          </a:xfrm>
          <a:noFill/>
        </p:spPr>
        <p:txBody>
          <a:bodyPr/>
          <a:lstStyle/>
          <a:p>
            <a:fld id="{EDF8AF1E-2694-46F2-A605-357756F55E0E}" type="slidenum">
              <a:rPr lang="cs-CZ" b="1" noProof="0" smtClean="0">
                <a:solidFill>
                  <a:srgbClr val="53565A"/>
                </a:solidFill>
                <a:latin typeface="Montserrat" pitchFamily="2" charset="-18"/>
              </a:rPr>
              <a:pPr/>
              <a:t>7</a:t>
            </a:fld>
            <a:endParaRPr lang="cs-CZ" b="1" noProof="0" dirty="0">
              <a:solidFill>
                <a:srgbClr val="53565A"/>
              </a:solidFill>
              <a:latin typeface="Montserrat" pitchFamily="2" charset="-18"/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38AF91BB-BC1B-2273-E2F7-55BBC871A027}"/>
              </a:ext>
            </a:extLst>
          </p:cNvPr>
          <p:cNvGrpSpPr/>
          <p:nvPr/>
        </p:nvGrpSpPr>
        <p:grpSpPr>
          <a:xfrm>
            <a:off x="0" y="3140968"/>
            <a:ext cx="12190413" cy="877710"/>
            <a:chOff x="0" y="116632"/>
            <a:chExt cx="12190413" cy="877710"/>
          </a:xfrm>
        </p:grpSpPr>
        <p:pic>
          <p:nvPicPr>
            <p:cNvPr id="1026" name="Picture 2" descr="F:\Obrázky\COLEGIUM HOLDING\PREZENTACE_AUREL\podkaldy\prezentace_2_1.png">
              <a:extLst>
                <a:ext uri="{FF2B5EF4-FFF2-40B4-BE49-F238E27FC236}">
                  <a16:creationId xmlns:a16="http://schemas.microsoft.com/office/drawing/2014/main" id="{6A15536E-6DE1-BBA7-EF2B-E5D45E35C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16632"/>
              <a:ext cx="12190413" cy="877710"/>
            </a:xfrm>
            <a:prstGeom prst="rect">
              <a:avLst/>
            </a:prstGeom>
            <a:noFill/>
          </p:spPr>
        </p:pic>
        <p:pic>
          <p:nvPicPr>
            <p:cNvPr id="2052" name="Picture 4" descr="F:\Obrázky\COLEGIUM HOLDING\PREZENTACE_AUREL\logo_bile.png">
              <a:extLst>
                <a:ext uri="{FF2B5EF4-FFF2-40B4-BE49-F238E27FC236}">
                  <a16:creationId xmlns:a16="http://schemas.microsoft.com/office/drawing/2014/main" id="{95A74DA1-BEA0-FBD2-95DB-2F661743D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38840" y="405660"/>
              <a:ext cx="1417006" cy="299654"/>
            </a:xfrm>
            <a:prstGeom prst="rect">
              <a:avLst/>
            </a:prstGeom>
            <a:noFill/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8DAE5DA4-BF3D-465A-8826-A5FF912BE694}"/>
                </a:ext>
              </a:extLst>
            </p:cNvPr>
            <p:cNvSpPr txBox="1"/>
            <p:nvPr/>
          </p:nvSpPr>
          <p:spPr>
            <a:xfrm>
              <a:off x="262558" y="316960"/>
              <a:ext cx="309634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500" b="1" cap="all" dirty="0">
                  <a:solidFill>
                    <a:schemeClr val="bg1"/>
                  </a:solidFill>
                  <a:latin typeface="Montserrat" pitchFamily="2" charset="-18"/>
                </a:rPr>
                <a:t>TESTOVÁNÍ</a:t>
              </a:r>
              <a:endParaRPr lang="cs-CZ" sz="2500" b="1" dirty="0">
                <a:solidFill>
                  <a:schemeClr val="bg1"/>
                </a:solidFill>
                <a:latin typeface="Montserrat" pitchFamily="2" charset="-18"/>
              </a:endParaRPr>
            </a:p>
          </p:txBody>
        </p:sp>
        <p:cxnSp>
          <p:nvCxnSpPr>
            <p:cNvPr id="23" name="Přímá spojovací čára 22">
              <a:extLst>
                <a:ext uri="{FF2B5EF4-FFF2-40B4-BE49-F238E27FC236}">
                  <a16:creationId xmlns:a16="http://schemas.microsoft.com/office/drawing/2014/main" id="{8E8A2B48-D6E5-6BB7-5320-74B59F4C0A32}"/>
                </a:ext>
              </a:extLst>
            </p:cNvPr>
            <p:cNvCxnSpPr/>
            <p:nvPr/>
          </p:nvCxnSpPr>
          <p:spPr>
            <a:xfrm>
              <a:off x="2904061" y="316960"/>
              <a:ext cx="0" cy="43204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CBC6DA46-F793-DDA7-0760-DB2EDA6CF028}"/>
                </a:ext>
              </a:extLst>
            </p:cNvPr>
            <p:cNvSpPr txBox="1"/>
            <p:nvPr/>
          </p:nvSpPr>
          <p:spPr>
            <a:xfrm>
              <a:off x="3303109" y="370821"/>
              <a:ext cx="6552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  <a:latin typeface="Work Sans" pitchFamily="2" charset="-18"/>
                </a:rPr>
                <a:t>Technická podpora vývoje</a:t>
              </a:r>
            </a:p>
          </p:txBody>
        </p:sp>
      </p:grpSp>
      <p:sp>
        <p:nvSpPr>
          <p:cNvPr id="29" name="Obdélník 28">
            <a:extLst>
              <a:ext uri="{FF2B5EF4-FFF2-40B4-BE49-F238E27FC236}">
                <a16:creationId xmlns:a16="http://schemas.microsoft.com/office/drawing/2014/main" id="{1EF1DE35-8187-CAE9-0C28-173407A1EB3C}"/>
              </a:ext>
            </a:extLst>
          </p:cNvPr>
          <p:cNvSpPr/>
          <p:nvPr/>
        </p:nvSpPr>
        <p:spPr>
          <a:xfrm>
            <a:off x="-1" y="2924944"/>
            <a:ext cx="12190413" cy="19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D21FE345-0EF4-DEAA-E3FB-2AEDD12EE4BF}"/>
              </a:ext>
            </a:extLst>
          </p:cNvPr>
          <p:cNvGrpSpPr/>
          <p:nvPr/>
        </p:nvGrpSpPr>
        <p:grpSpPr>
          <a:xfrm>
            <a:off x="262558" y="4293096"/>
            <a:ext cx="3672408" cy="2032486"/>
            <a:chOff x="118542" y="4393848"/>
            <a:chExt cx="3672408" cy="2032486"/>
          </a:xfrm>
        </p:grpSpPr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1DBA168A-234B-10D7-1B2B-427269001107}"/>
                </a:ext>
              </a:extLst>
            </p:cNvPr>
            <p:cNvSpPr txBox="1"/>
            <p:nvPr/>
          </p:nvSpPr>
          <p:spPr>
            <a:xfrm>
              <a:off x="118542" y="4825896"/>
              <a:ext cx="3672408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Měření fyzikálních veličin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Tenzometry (snímače / čidla)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Vývoj materiálových modelů pro výpočty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Příprava vozidel / dílů pro testování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Jízdní zkoušky – ČR / EU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A836ADB5-6E1F-13FD-7085-90375401530D}"/>
                </a:ext>
              </a:extLst>
            </p:cNvPr>
            <p:cNvSpPr txBox="1"/>
            <p:nvPr/>
          </p:nvSpPr>
          <p:spPr>
            <a:xfrm>
              <a:off x="118542" y="4393848"/>
              <a:ext cx="367240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1" dirty="0">
                  <a:solidFill>
                    <a:srgbClr val="2C3235"/>
                  </a:solidFill>
                  <a:latin typeface="Montserrat" pitchFamily="2" charset="-18"/>
                </a:rPr>
                <a:t>PORTFOLIO AKTIVIT</a:t>
              </a:r>
            </a:p>
          </p:txBody>
        </p:sp>
      </p:grp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60A6BD27-1E78-5F9E-C6FA-423DF0BDE579}"/>
              </a:ext>
            </a:extLst>
          </p:cNvPr>
          <p:cNvGrpSpPr/>
          <p:nvPr/>
        </p:nvGrpSpPr>
        <p:grpSpPr>
          <a:xfrm>
            <a:off x="8445997" y="4275631"/>
            <a:ext cx="3744416" cy="1478488"/>
            <a:chOff x="4222998" y="4393848"/>
            <a:chExt cx="3744416" cy="1478488"/>
          </a:xfrm>
        </p:grpSpPr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484612F4-7EB2-0870-40B2-A2772CCE81DC}"/>
                </a:ext>
              </a:extLst>
            </p:cNvPr>
            <p:cNvSpPr txBox="1"/>
            <p:nvPr/>
          </p:nvSpPr>
          <p:spPr>
            <a:xfrm>
              <a:off x="4222998" y="4825896"/>
              <a:ext cx="374441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Kapacita přibližně 70 inženýrů a techniků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2 500 m² technologických prostor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endParaRPr lang="cs-CZ" sz="1300" dirty="0">
                <a:solidFill>
                  <a:srgbClr val="2C3235"/>
                </a:solidFill>
                <a:latin typeface="Work Sans" pitchFamily="2" charset="-18"/>
              </a:endParaRP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E0B9720A-324A-3CAB-3558-3FDEA185F5BF}"/>
                </a:ext>
              </a:extLst>
            </p:cNvPr>
            <p:cNvSpPr txBox="1"/>
            <p:nvPr/>
          </p:nvSpPr>
          <p:spPr>
            <a:xfrm>
              <a:off x="4222998" y="4393848"/>
              <a:ext cx="37444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1" dirty="0">
                  <a:solidFill>
                    <a:srgbClr val="2C3235"/>
                  </a:solidFill>
                  <a:latin typeface="Montserrat" pitchFamily="2" charset="-18"/>
                </a:rPr>
                <a:t>VÝHODY &amp; BENEFITY</a:t>
              </a:r>
            </a:p>
          </p:txBody>
        </p:sp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5E879BC6-4C1B-A5FE-2082-98BF7BD357B2}"/>
              </a:ext>
            </a:extLst>
          </p:cNvPr>
          <p:cNvSpPr txBox="1"/>
          <p:nvPr/>
        </p:nvSpPr>
        <p:spPr>
          <a:xfrm>
            <a:off x="3673643" y="4703512"/>
            <a:ext cx="367240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Vývoj 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Aplikace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Vývoj chytrých technologií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4432DF5-2DC8-1628-9F89-DA7C287257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9882" b="10219"/>
          <a:stretch>
            <a:fillRect/>
          </a:stretch>
        </p:blipFill>
        <p:spPr>
          <a:xfrm>
            <a:off x="0" y="1"/>
            <a:ext cx="6595796" cy="2902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629C039-8F98-0D0D-FA58-F01D3C76F5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996"/>
          <a:stretch>
            <a:fillRect/>
          </a:stretch>
        </p:blipFill>
        <p:spPr>
          <a:xfrm>
            <a:off x="6767595" y="-21721"/>
            <a:ext cx="5420426" cy="292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8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3EE25-EC86-0CED-2EAA-FF1E4F33E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6DF6F46F-28F5-BEAC-ADA6-55F6234C6249}"/>
              </a:ext>
            </a:extLst>
          </p:cNvPr>
          <p:cNvSpPr/>
          <p:nvPr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>
              <a:solidFill>
                <a:srgbClr val="F6F6F7"/>
              </a:solidFill>
            </a:endParaRPr>
          </a:p>
        </p:txBody>
      </p:sp>
      <p:pic>
        <p:nvPicPr>
          <p:cNvPr id="1030" name="Picture 6" descr="F:\Obrázky\COLEGIUM HOLDING\_COLEGIUM_WEB\podklady\1_LOGO_COLEGIUM_HOLDING\COLEGIUM HOLDING CI 2023\WEB\PNG\CH-Logo-Horizontal-RGB.png">
            <a:extLst>
              <a:ext uri="{FF2B5EF4-FFF2-40B4-BE49-F238E27FC236}">
                <a16:creationId xmlns:a16="http://schemas.microsoft.com/office/drawing/2014/main" id="{95C0B304-1CEB-B01B-B3D5-3CA83CEB3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23BA9F2-DBA8-F6D1-3778-D353579A2C71}"/>
              </a:ext>
            </a:extLst>
          </p:cNvPr>
          <p:cNvSpPr txBox="1"/>
          <p:nvPr/>
        </p:nvSpPr>
        <p:spPr>
          <a:xfrm>
            <a:off x="8759502" y="6488859"/>
            <a:ext cx="1466869" cy="4231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Member</a:t>
            </a:r>
            <a:r>
              <a:rPr lang="cs-CZ" sz="1100" b="1" noProof="0" dirty="0">
                <a:solidFill>
                  <a:srgbClr val="53565A"/>
                </a:solidFill>
                <a:latin typeface="Work Sans"/>
              </a:rPr>
              <a:t> </a:t>
            </a:r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of</a:t>
            </a:r>
            <a:endParaRPr lang="cs-CZ" sz="1100" noProof="0" dirty="0">
              <a:solidFill>
                <a:srgbClr val="000000"/>
              </a:solidFill>
              <a:latin typeface="Work Sans"/>
            </a:endParaRPr>
          </a:p>
          <a:p>
            <a:pPr algn="r"/>
            <a:endParaRPr lang="cs-CZ" sz="1050" b="1" noProof="0" dirty="0">
              <a:solidFill>
                <a:srgbClr val="53565A"/>
              </a:solidFill>
              <a:latin typeface="Work Sans" pitchFamily="2" charset="-18"/>
            </a:endParaRPr>
          </a:p>
        </p:txBody>
      </p:sp>
      <p:cxnSp>
        <p:nvCxnSpPr>
          <p:cNvPr id="19" name="Přímá spojovací čára 18">
            <a:extLst>
              <a:ext uri="{FF2B5EF4-FFF2-40B4-BE49-F238E27FC236}">
                <a16:creationId xmlns:a16="http://schemas.microsoft.com/office/drawing/2014/main" id="{FC758947-7871-4A7D-B108-4A09997D5339}"/>
              </a:ext>
            </a:extLst>
          </p:cNvPr>
          <p:cNvCxnSpPr/>
          <p:nvPr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číslo snímku 21">
            <a:extLst>
              <a:ext uri="{FF2B5EF4-FFF2-40B4-BE49-F238E27FC236}">
                <a16:creationId xmlns:a16="http://schemas.microsoft.com/office/drawing/2014/main" id="{26CEDB89-063F-394A-E70C-B8E7E187F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822" y="6473106"/>
            <a:ext cx="432048" cy="293117"/>
          </a:xfrm>
          <a:noFill/>
        </p:spPr>
        <p:txBody>
          <a:bodyPr/>
          <a:lstStyle/>
          <a:p>
            <a:fld id="{EDF8AF1E-2694-46F2-A605-357756F55E0E}" type="slidenum">
              <a:rPr lang="cs-CZ" b="1" noProof="0" smtClean="0">
                <a:solidFill>
                  <a:srgbClr val="53565A"/>
                </a:solidFill>
                <a:latin typeface="Montserrat" pitchFamily="2" charset="-18"/>
              </a:rPr>
              <a:pPr/>
              <a:t>8</a:t>
            </a:fld>
            <a:endParaRPr lang="cs-CZ" b="1" noProof="0" dirty="0">
              <a:solidFill>
                <a:srgbClr val="53565A"/>
              </a:solidFill>
              <a:latin typeface="Montserrat" pitchFamily="2" charset="-18"/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491F11CF-1159-79C7-DE7D-DCA292CB2A0A}"/>
              </a:ext>
            </a:extLst>
          </p:cNvPr>
          <p:cNvGrpSpPr/>
          <p:nvPr/>
        </p:nvGrpSpPr>
        <p:grpSpPr>
          <a:xfrm>
            <a:off x="0" y="3140968"/>
            <a:ext cx="12190413" cy="1062102"/>
            <a:chOff x="0" y="116632"/>
            <a:chExt cx="12190413" cy="1062102"/>
          </a:xfrm>
        </p:grpSpPr>
        <p:pic>
          <p:nvPicPr>
            <p:cNvPr id="1026" name="Picture 2" descr="F:\Obrázky\COLEGIUM HOLDING\PREZENTACE_AUREL\podkaldy\prezentace_2_1.png">
              <a:extLst>
                <a:ext uri="{FF2B5EF4-FFF2-40B4-BE49-F238E27FC236}">
                  <a16:creationId xmlns:a16="http://schemas.microsoft.com/office/drawing/2014/main" id="{777C6C07-B77E-EA05-A68A-01BDA7E6D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16632"/>
              <a:ext cx="12190413" cy="877710"/>
            </a:xfrm>
            <a:prstGeom prst="rect">
              <a:avLst/>
            </a:prstGeom>
            <a:noFill/>
          </p:spPr>
        </p:pic>
        <p:pic>
          <p:nvPicPr>
            <p:cNvPr id="2052" name="Picture 4" descr="F:\Obrázky\COLEGIUM HOLDING\PREZENTACE_AUREL\logo_bile.png">
              <a:extLst>
                <a:ext uri="{FF2B5EF4-FFF2-40B4-BE49-F238E27FC236}">
                  <a16:creationId xmlns:a16="http://schemas.microsoft.com/office/drawing/2014/main" id="{D98D3BAA-957F-E4EA-3AC0-8F8BDB300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38840" y="405660"/>
              <a:ext cx="1417006" cy="299654"/>
            </a:xfrm>
            <a:prstGeom prst="rect">
              <a:avLst/>
            </a:prstGeom>
            <a:noFill/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C5ED44E4-C637-2B34-BEF1-3C07C3299FBB}"/>
                </a:ext>
              </a:extLst>
            </p:cNvPr>
            <p:cNvSpPr txBox="1"/>
            <p:nvPr/>
          </p:nvSpPr>
          <p:spPr>
            <a:xfrm>
              <a:off x="262557" y="316960"/>
              <a:ext cx="407145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500" b="1" cap="all" dirty="0">
                  <a:solidFill>
                    <a:schemeClr val="bg1"/>
                  </a:solidFill>
                  <a:latin typeface="Montserrat" pitchFamily="2" charset="-18"/>
                </a:rPr>
                <a:t>Bezpečnost vozidel</a:t>
              </a:r>
              <a:endParaRPr lang="cs-CZ" sz="2500" b="1" dirty="0">
                <a:solidFill>
                  <a:schemeClr val="bg1"/>
                </a:solidFill>
                <a:latin typeface="Montserrat" pitchFamily="2" charset="-18"/>
              </a:endParaRPr>
            </a:p>
            <a:p>
              <a:endParaRPr lang="cs-CZ" sz="2500" b="1" dirty="0">
                <a:solidFill>
                  <a:schemeClr val="bg1"/>
                </a:solidFill>
                <a:latin typeface="Montserrat" pitchFamily="2" charset="-18"/>
              </a:endParaRPr>
            </a:p>
          </p:txBody>
        </p:sp>
        <p:cxnSp>
          <p:nvCxnSpPr>
            <p:cNvPr id="23" name="Přímá spojovací čára 22">
              <a:extLst>
                <a:ext uri="{FF2B5EF4-FFF2-40B4-BE49-F238E27FC236}">
                  <a16:creationId xmlns:a16="http://schemas.microsoft.com/office/drawing/2014/main" id="{D497ED8B-A628-AF2B-D35B-D57BD47F9727}"/>
                </a:ext>
              </a:extLst>
            </p:cNvPr>
            <p:cNvCxnSpPr/>
            <p:nvPr/>
          </p:nvCxnSpPr>
          <p:spPr>
            <a:xfrm>
              <a:off x="4382578" y="339463"/>
              <a:ext cx="0" cy="43204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C7568611-9C62-B053-7C37-7F23A6AA42AF}"/>
                </a:ext>
              </a:extLst>
            </p:cNvPr>
            <p:cNvSpPr txBox="1"/>
            <p:nvPr/>
          </p:nvSpPr>
          <p:spPr>
            <a:xfrm>
              <a:off x="4774021" y="370640"/>
              <a:ext cx="6552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  <a:latin typeface="Work Sans" pitchFamily="2" charset="-18"/>
                </a:rPr>
                <a:t>Aktivní a pasivní bezpečnost</a:t>
              </a:r>
            </a:p>
          </p:txBody>
        </p:sp>
      </p:grpSp>
      <p:sp>
        <p:nvSpPr>
          <p:cNvPr id="29" name="Obdélník 28">
            <a:extLst>
              <a:ext uri="{FF2B5EF4-FFF2-40B4-BE49-F238E27FC236}">
                <a16:creationId xmlns:a16="http://schemas.microsoft.com/office/drawing/2014/main" id="{E43E0117-F1F1-3D0E-4EE5-31CD11E3BF91}"/>
              </a:ext>
            </a:extLst>
          </p:cNvPr>
          <p:cNvSpPr/>
          <p:nvPr/>
        </p:nvSpPr>
        <p:spPr>
          <a:xfrm>
            <a:off x="-1" y="2924944"/>
            <a:ext cx="12190413" cy="19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490D5611-4D1B-E8A3-3448-DAEA9A90DAA2}"/>
              </a:ext>
            </a:extLst>
          </p:cNvPr>
          <p:cNvSpPr txBox="1"/>
          <p:nvPr/>
        </p:nvSpPr>
        <p:spPr>
          <a:xfrm>
            <a:off x="262558" y="4293096"/>
            <a:ext cx="36724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rgbClr val="2C3235"/>
                </a:solidFill>
                <a:latin typeface="Montserrat" pitchFamily="2" charset="-18"/>
              </a:rPr>
              <a:t>AKTIVNÍ BEZPEČNOST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405CE55-7446-395D-E633-C40119A410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4217"/>
          <a:stretch>
            <a:fillRect/>
          </a:stretch>
        </p:blipFill>
        <p:spPr>
          <a:xfrm>
            <a:off x="-2" y="-38384"/>
            <a:ext cx="6598080" cy="2963328"/>
          </a:xfrm>
          <a:prstGeom prst="rect">
            <a:avLst/>
          </a:prstGeom>
        </p:spPr>
      </p:pic>
      <p:pic>
        <p:nvPicPr>
          <p:cNvPr id="3" name="Obrázek 2" descr="Obsah obrázku vozidlo, Pozemní vozidlo, venku, kolo&#10;&#10;Obsah generovaný pomocí AI může být nesprávný.">
            <a:extLst>
              <a:ext uri="{FF2B5EF4-FFF2-40B4-BE49-F238E27FC236}">
                <a16:creationId xmlns:a16="http://schemas.microsoft.com/office/drawing/2014/main" id="{22763708-12FC-5B5B-4513-7E2A4D4048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14"/>
          <a:stretch>
            <a:fillRect/>
          </a:stretch>
        </p:blipFill>
        <p:spPr>
          <a:xfrm>
            <a:off x="6743277" y="-38384"/>
            <a:ext cx="5447135" cy="297654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DA2B2F7-8E02-EB35-9812-A682B1AB326E}"/>
              </a:ext>
            </a:extLst>
          </p:cNvPr>
          <p:cNvSpPr txBox="1"/>
          <p:nvPr/>
        </p:nvSpPr>
        <p:spPr>
          <a:xfrm>
            <a:off x="3993986" y="4305666"/>
            <a:ext cx="37444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>
                <a:solidFill>
                  <a:srgbClr val="2C3235"/>
                </a:solidFill>
                <a:latin typeface="Montserrat" pitchFamily="2" charset="-18"/>
              </a:rPr>
              <a:t>PASIVNÍ BEZPEČNOST</a:t>
            </a:r>
            <a:endParaRPr lang="cs-CZ" sz="1500" b="1" dirty="0">
              <a:solidFill>
                <a:srgbClr val="2C3235"/>
              </a:solidFill>
              <a:latin typeface="Montserrat" pitchFamily="2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9388E3E-B2B0-33CA-FEA2-7C724BAC64C3}"/>
              </a:ext>
            </a:extLst>
          </p:cNvPr>
          <p:cNvSpPr txBox="1"/>
          <p:nvPr/>
        </p:nvSpPr>
        <p:spPr>
          <a:xfrm>
            <a:off x="293280" y="4639288"/>
            <a:ext cx="183031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8ABD00"/>
              </a:buClr>
            </a:pPr>
            <a:r>
              <a:rPr lang="cs-CZ" sz="1300" b="1" dirty="0">
                <a:solidFill>
                  <a:srgbClr val="2C3235"/>
                </a:solidFill>
                <a:latin typeface="Work Sans" pitchFamily="2" charset="-18"/>
              </a:rPr>
              <a:t>Testování a analýzy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4EBD684-1753-3CF5-A781-C6E47B3E770C}"/>
              </a:ext>
            </a:extLst>
          </p:cNvPr>
          <p:cNvSpPr txBox="1"/>
          <p:nvPr/>
        </p:nvSpPr>
        <p:spPr>
          <a:xfrm>
            <a:off x="293280" y="5077788"/>
            <a:ext cx="30470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ADAS – zkušební polygon / v provozu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Prevence dopravní bezpečnosti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54FE50E-62D3-2F46-F311-07AC749521EE}"/>
              </a:ext>
            </a:extLst>
          </p:cNvPr>
          <p:cNvSpPr txBox="1"/>
          <p:nvPr/>
        </p:nvSpPr>
        <p:spPr>
          <a:xfrm>
            <a:off x="4034771" y="4677266"/>
            <a:ext cx="30064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8ABD00"/>
              </a:buClr>
            </a:pPr>
            <a:r>
              <a:rPr lang="cs-CZ" sz="1400" b="1"/>
              <a:t>Vývoj, testování a analýzy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1081BF8-20F8-74A4-5394-3590B2606198}"/>
              </a:ext>
            </a:extLst>
          </p:cNvPr>
          <p:cNvSpPr txBox="1"/>
          <p:nvPr/>
        </p:nvSpPr>
        <p:spPr>
          <a:xfrm>
            <a:off x="3989429" y="5032445"/>
            <a:ext cx="6097904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Zkušební místnost pro ochranu chodců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Omezovací systémy (nesprávné použití)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Inženýring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Příprava vozidel pro </a:t>
            </a:r>
            <a:r>
              <a:rPr lang="cs-CZ" sz="1300" dirty="0" err="1">
                <a:solidFill>
                  <a:srgbClr val="2C3235"/>
                </a:solidFill>
                <a:latin typeface="Work Sans" pitchFamily="2" charset="-18"/>
              </a:rPr>
              <a:t>crash</a:t>
            </a: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 testy a analýzy</a:t>
            </a: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390F8C5A-3E4F-CC24-5BF0-DE141CB745C4}"/>
              </a:ext>
            </a:extLst>
          </p:cNvPr>
          <p:cNvGrpSpPr/>
          <p:nvPr/>
        </p:nvGrpSpPr>
        <p:grpSpPr>
          <a:xfrm>
            <a:off x="8445997" y="4275631"/>
            <a:ext cx="3744416" cy="1678543"/>
            <a:chOff x="4222998" y="4393848"/>
            <a:chExt cx="3744416" cy="1678543"/>
          </a:xfrm>
        </p:grpSpPr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23FADDD0-3510-3DCD-2C1E-A1103ABB58C3}"/>
                </a:ext>
              </a:extLst>
            </p:cNvPr>
            <p:cNvSpPr txBox="1"/>
            <p:nvPr/>
          </p:nvSpPr>
          <p:spPr>
            <a:xfrm>
              <a:off x="4222998" y="4825896"/>
              <a:ext cx="374441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Kapacita přibližně 65 inženýrů a techniků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Komplexní řízení aktivní a pasivní bezpečnosti vozidel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endParaRPr lang="cs-CZ" sz="1300" dirty="0">
                <a:solidFill>
                  <a:srgbClr val="2C3235"/>
                </a:solidFill>
                <a:latin typeface="Work Sans" pitchFamily="2" charset="-18"/>
              </a:endParaRP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9A677CFE-5B20-74C7-AD90-552F0ACAEA5D}"/>
                </a:ext>
              </a:extLst>
            </p:cNvPr>
            <p:cNvSpPr txBox="1"/>
            <p:nvPr/>
          </p:nvSpPr>
          <p:spPr>
            <a:xfrm>
              <a:off x="4222998" y="4393848"/>
              <a:ext cx="37444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1" dirty="0">
                  <a:solidFill>
                    <a:srgbClr val="2C3235"/>
                  </a:solidFill>
                  <a:latin typeface="Montserrat" pitchFamily="2" charset="-18"/>
                </a:rPr>
                <a:t>VÝHODY &amp; BENEFITY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3740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895F9-4ED6-D19F-F842-F1C6CBBC4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79B49D19-C555-A4E4-1627-29A5373F7AA0}"/>
              </a:ext>
            </a:extLst>
          </p:cNvPr>
          <p:cNvSpPr/>
          <p:nvPr/>
        </p:nvSpPr>
        <p:spPr>
          <a:xfrm>
            <a:off x="-1" y="6381328"/>
            <a:ext cx="12190413" cy="47667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>
              <a:solidFill>
                <a:srgbClr val="F6F6F7"/>
              </a:solidFill>
            </a:endParaRPr>
          </a:p>
        </p:txBody>
      </p:sp>
      <p:pic>
        <p:nvPicPr>
          <p:cNvPr id="1030" name="Picture 6" descr="F:\Obrázky\COLEGIUM HOLDING\_COLEGIUM_WEB\podklady\1_LOGO_COLEGIUM_HOLDING\COLEGIUM HOLDING CI 2023\WEB\PNG\CH-Logo-Horizontal-RGB.png">
            <a:extLst>
              <a:ext uri="{FF2B5EF4-FFF2-40B4-BE49-F238E27FC236}">
                <a16:creationId xmlns:a16="http://schemas.microsoft.com/office/drawing/2014/main" id="{6A2893D5-5463-EE95-E8B1-F8273532D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2252" y="6475648"/>
            <a:ext cx="1094065" cy="288032"/>
          </a:xfrm>
          <a:prstGeom prst="rect">
            <a:avLst/>
          </a:prstGeom>
          <a:noFill/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6238901-B055-30F1-A850-B2EF2C7B2A88}"/>
              </a:ext>
            </a:extLst>
          </p:cNvPr>
          <p:cNvSpPr txBox="1"/>
          <p:nvPr/>
        </p:nvSpPr>
        <p:spPr>
          <a:xfrm>
            <a:off x="8759502" y="6488859"/>
            <a:ext cx="1466869" cy="4231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Member</a:t>
            </a:r>
            <a:r>
              <a:rPr lang="cs-CZ" sz="1100" b="1" noProof="0" dirty="0">
                <a:solidFill>
                  <a:srgbClr val="53565A"/>
                </a:solidFill>
                <a:latin typeface="Work Sans"/>
              </a:rPr>
              <a:t> </a:t>
            </a:r>
            <a:r>
              <a:rPr lang="cs-CZ" sz="1100" b="1" noProof="0" dirty="0" err="1">
                <a:solidFill>
                  <a:srgbClr val="53565A"/>
                </a:solidFill>
                <a:latin typeface="Work Sans"/>
              </a:rPr>
              <a:t>of</a:t>
            </a:r>
            <a:endParaRPr lang="cs-CZ" sz="1100" noProof="0" dirty="0">
              <a:solidFill>
                <a:srgbClr val="000000"/>
              </a:solidFill>
              <a:latin typeface="Work Sans"/>
            </a:endParaRPr>
          </a:p>
          <a:p>
            <a:pPr algn="r"/>
            <a:endParaRPr lang="cs-CZ" sz="1050" b="1" noProof="0" dirty="0">
              <a:solidFill>
                <a:srgbClr val="53565A"/>
              </a:solidFill>
              <a:latin typeface="Work Sans" pitchFamily="2" charset="-18"/>
            </a:endParaRPr>
          </a:p>
        </p:txBody>
      </p:sp>
      <p:cxnSp>
        <p:nvCxnSpPr>
          <p:cNvPr id="19" name="Přímá spojovací čára 18">
            <a:extLst>
              <a:ext uri="{FF2B5EF4-FFF2-40B4-BE49-F238E27FC236}">
                <a16:creationId xmlns:a16="http://schemas.microsoft.com/office/drawing/2014/main" id="{FC4599E3-C503-25A9-F660-A21ABFFBDC7E}"/>
              </a:ext>
            </a:extLst>
          </p:cNvPr>
          <p:cNvCxnSpPr/>
          <p:nvPr/>
        </p:nvCxnSpPr>
        <p:spPr>
          <a:xfrm>
            <a:off x="11639822" y="6475648"/>
            <a:ext cx="0" cy="288032"/>
          </a:xfrm>
          <a:prstGeom prst="line">
            <a:avLst/>
          </a:prstGeom>
          <a:ln w="1270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číslo snímku 21">
            <a:extLst>
              <a:ext uri="{FF2B5EF4-FFF2-40B4-BE49-F238E27FC236}">
                <a16:creationId xmlns:a16="http://schemas.microsoft.com/office/drawing/2014/main" id="{D3970751-371E-39CE-6481-FC5CE598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822" y="6473106"/>
            <a:ext cx="432048" cy="293117"/>
          </a:xfrm>
          <a:noFill/>
        </p:spPr>
        <p:txBody>
          <a:bodyPr/>
          <a:lstStyle/>
          <a:p>
            <a:fld id="{EDF8AF1E-2694-46F2-A605-357756F55E0E}" type="slidenum">
              <a:rPr lang="cs-CZ" b="1" noProof="0" smtClean="0">
                <a:solidFill>
                  <a:srgbClr val="53565A"/>
                </a:solidFill>
                <a:latin typeface="Montserrat" pitchFamily="2" charset="-18"/>
              </a:rPr>
              <a:pPr/>
              <a:t>9</a:t>
            </a:fld>
            <a:endParaRPr lang="cs-CZ" b="1" noProof="0" dirty="0">
              <a:solidFill>
                <a:srgbClr val="53565A"/>
              </a:solidFill>
              <a:latin typeface="Montserrat" pitchFamily="2" charset="-18"/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0A7E3DAF-F2E2-BAD2-2622-59CA72A9CC71}"/>
              </a:ext>
            </a:extLst>
          </p:cNvPr>
          <p:cNvGrpSpPr/>
          <p:nvPr/>
        </p:nvGrpSpPr>
        <p:grpSpPr>
          <a:xfrm>
            <a:off x="0" y="3140968"/>
            <a:ext cx="12190413" cy="1062102"/>
            <a:chOff x="0" y="116632"/>
            <a:chExt cx="12190413" cy="1062102"/>
          </a:xfrm>
        </p:grpSpPr>
        <p:pic>
          <p:nvPicPr>
            <p:cNvPr id="1026" name="Picture 2" descr="F:\Obrázky\COLEGIUM HOLDING\PREZENTACE_AUREL\podkaldy\prezentace_2_1.png">
              <a:extLst>
                <a:ext uri="{FF2B5EF4-FFF2-40B4-BE49-F238E27FC236}">
                  <a16:creationId xmlns:a16="http://schemas.microsoft.com/office/drawing/2014/main" id="{7EF6B8A4-EC8F-C3A2-9ECB-768D4116F2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16632"/>
              <a:ext cx="12190413" cy="877710"/>
            </a:xfrm>
            <a:prstGeom prst="rect">
              <a:avLst/>
            </a:prstGeom>
            <a:noFill/>
          </p:spPr>
        </p:pic>
        <p:pic>
          <p:nvPicPr>
            <p:cNvPr id="2052" name="Picture 4" descr="F:\Obrázky\COLEGIUM HOLDING\PREZENTACE_AUREL\logo_bile.png">
              <a:extLst>
                <a:ext uri="{FF2B5EF4-FFF2-40B4-BE49-F238E27FC236}">
                  <a16:creationId xmlns:a16="http://schemas.microsoft.com/office/drawing/2014/main" id="{E4D96C41-0E17-374E-0FCF-C6252EECE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38840" y="405660"/>
              <a:ext cx="1417006" cy="299654"/>
            </a:xfrm>
            <a:prstGeom prst="rect">
              <a:avLst/>
            </a:prstGeom>
            <a:noFill/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7275B439-05C0-5C2E-00AC-33406B1956BB}"/>
                </a:ext>
              </a:extLst>
            </p:cNvPr>
            <p:cNvSpPr txBox="1"/>
            <p:nvPr/>
          </p:nvSpPr>
          <p:spPr>
            <a:xfrm>
              <a:off x="262557" y="316960"/>
              <a:ext cx="407145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500" b="1" cap="all" dirty="0">
                  <a:solidFill>
                    <a:schemeClr val="bg1"/>
                  </a:solidFill>
                  <a:latin typeface="Montserrat" pitchFamily="2" charset="-18"/>
                </a:rPr>
                <a:t>3D MĚŘENÍ &amp; KVALITA</a:t>
              </a:r>
            </a:p>
            <a:p>
              <a:endParaRPr lang="cs-CZ" sz="2500" b="1" dirty="0">
                <a:solidFill>
                  <a:schemeClr val="bg1"/>
                </a:solidFill>
                <a:latin typeface="Montserrat" pitchFamily="2" charset="-18"/>
              </a:endParaRPr>
            </a:p>
          </p:txBody>
        </p:sp>
        <p:cxnSp>
          <p:nvCxnSpPr>
            <p:cNvPr id="23" name="Přímá spojovací čára 22">
              <a:extLst>
                <a:ext uri="{FF2B5EF4-FFF2-40B4-BE49-F238E27FC236}">
                  <a16:creationId xmlns:a16="http://schemas.microsoft.com/office/drawing/2014/main" id="{6B759D6F-105C-3699-AF96-56E721AEC69E}"/>
                </a:ext>
              </a:extLst>
            </p:cNvPr>
            <p:cNvCxnSpPr/>
            <p:nvPr/>
          </p:nvCxnSpPr>
          <p:spPr>
            <a:xfrm>
              <a:off x="4382578" y="339463"/>
              <a:ext cx="0" cy="43204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D77447EC-E9E6-1EC1-B396-CD61AEE81399}"/>
                </a:ext>
              </a:extLst>
            </p:cNvPr>
            <p:cNvSpPr txBox="1"/>
            <p:nvPr/>
          </p:nvSpPr>
          <p:spPr>
            <a:xfrm>
              <a:off x="4774021" y="370640"/>
              <a:ext cx="6552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  <a:latin typeface="Work Sans" pitchFamily="2" charset="-18"/>
                </a:rPr>
                <a:t>Bezkontaktní a kontaktní měření</a:t>
              </a:r>
            </a:p>
          </p:txBody>
        </p:sp>
      </p:grpSp>
      <p:sp>
        <p:nvSpPr>
          <p:cNvPr id="29" name="Obdélník 28">
            <a:extLst>
              <a:ext uri="{FF2B5EF4-FFF2-40B4-BE49-F238E27FC236}">
                <a16:creationId xmlns:a16="http://schemas.microsoft.com/office/drawing/2014/main" id="{1C42CA67-283D-CE08-77D2-8F090F59304C}"/>
              </a:ext>
            </a:extLst>
          </p:cNvPr>
          <p:cNvSpPr/>
          <p:nvPr/>
        </p:nvSpPr>
        <p:spPr>
          <a:xfrm>
            <a:off x="-1" y="2924944"/>
            <a:ext cx="12190413" cy="19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AE6374-ED77-5269-3899-EC6E58AA2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319" t="16988" r="11708" b="25600"/>
          <a:stretch>
            <a:fillRect/>
          </a:stretch>
        </p:blipFill>
        <p:spPr bwMode="auto">
          <a:xfrm>
            <a:off x="-26567" y="-59134"/>
            <a:ext cx="6581577" cy="293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6060661-B800-582F-4018-63365535BA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0148"/>
          <a:stretch>
            <a:fillRect/>
          </a:stretch>
        </p:blipFill>
        <p:spPr>
          <a:xfrm>
            <a:off x="6686064" y="-27384"/>
            <a:ext cx="5508243" cy="292341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6D640AD-E964-580E-689A-7AFB2D77468A}"/>
              </a:ext>
            </a:extLst>
          </p:cNvPr>
          <p:cNvSpPr txBox="1"/>
          <p:nvPr/>
        </p:nvSpPr>
        <p:spPr>
          <a:xfrm>
            <a:off x="262558" y="4293096"/>
            <a:ext cx="5184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rgbClr val="2C3235"/>
                </a:solidFill>
                <a:latin typeface="Montserrat" pitchFamily="2" charset="-18"/>
              </a:rPr>
              <a:t>MĚŘENÍ &amp; KVALITATIVNÍ TESTY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5FC4288-6443-E8B2-1398-54C6C21104A0}"/>
              </a:ext>
            </a:extLst>
          </p:cNvPr>
          <p:cNvSpPr txBox="1"/>
          <p:nvPr/>
        </p:nvSpPr>
        <p:spPr>
          <a:xfrm>
            <a:off x="209554" y="4710160"/>
            <a:ext cx="6109334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Přesné měření dílů / vozidel před a po testech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Komplexní kontrola dílů a měření drsnosti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Příprava kontrolních měření, měřicích protokolů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Konečná kontrola hotových vozidel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Analýza materiálů</a:t>
            </a:r>
          </a:p>
          <a:p>
            <a:pPr marL="285750" indent="-285750">
              <a:spcBef>
                <a:spcPts val="600"/>
              </a:spcBef>
              <a:buClr>
                <a:srgbClr val="8ABD00"/>
              </a:buClr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2C3235"/>
                </a:solidFill>
                <a:latin typeface="Work Sans" pitchFamily="2" charset="-18"/>
              </a:rPr>
              <a:t>Zajištění vstupní a výstupní kvality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C723B345-7919-115B-A60F-6A56A903F8A5}"/>
              </a:ext>
            </a:extLst>
          </p:cNvPr>
          <p:cNvGrpSpPr/>
          <p:nvPr/>
        </p:nvGrpSpPr>
        <p:grpSpPr>
          <a:xfrm>
            <a:off x="8445997" y="4275631"/>
            <a:ext cx="3744416" cy="1555432"/>
            <a:chOff x="4222998" y="4393848"/>
            <a:chExt cx="3744416" cy="1555432"/>
          </a:xfrm>
        </p:grpSpPr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A9E7239F-C3EC-6ED6-392F-39C261DFAA4F}"/>
                </a:ext>
              </a:extLst>
            </p:cNvPr>
            <p:cNvSpPr txBox="1"/>
            <p:nvPr/>
          </p:nvSpPr>
          <p:spPr>
            <a:xfrm>
              <a:off x="4222998" y="4825896"/>
              <a:ext cx="3744416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Kapacita přibližně 15 zaměstnanců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3 měřicí centra o celkové ploše 250 m²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r>
                <a:rPr lang="cs-CZ" sz="1300" dirty="0">
                  <a:solidFill>
                    <a:srgbClr val="2C3235"/>
                  </a:solidFill>
                  <a:latin typeface="Work Sans" pitchFamily="2" charset="-18"/>
                </a:rPr>
                <a:t>Moderní HW/SW</a:t>
              </a:r>
            </a:p>
            <a:p>
              <a:pPr marL="285750" indent="-285750">
                <a:spcBef>
                  <a:spcPts val="600"/>
                </a:spcBef>
                <a:buClr>
                  <a:srgbClr val="8ABD00"/>
                </a:buClr>
                <a:buFont typeface="Arial" panose="020B0604020202020204" pitchFamily="34" charset="0"/>
                <a:buChar char="•"/>
              </a:pPr>
              <a:endParaRPr lang="cs-CZ" sz="1300" dirty="0">
                <a:solidFill>
                  <a:srgbClr val="2C3235"/>
                </a:solidFill>
                <a:latin typeface="Work Sans" pitchFamily="2" charset="-18"/>
              </a:endParaRP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2313808B-5AF1-BC48-86B3-A3F3E2A44281}"/>
                </a:ext>
              </a:extLst>
            </p:cNvPr>
            <p:cNvSpPr txBox="1"/>
            <p:nvPr/>
          </p:nvSpPr>
          <p:spPr>
            <a:xfrm>
              <a:off x="4222998" y="4393848"/>
              <a:ext cx="37444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1" dirty="0">
                  <a:solidFill>
                    <a:srgbClr val="2C3235"/>
                  </a:solidFill>
                  <a:latin typeface="Montserrat" pitchFamily="2" charset="-18"/>
                </a:rPr>
                <a:t>VÝHODY &amp; BENEFITY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04218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89a632-6c0d-4c68-ad74-8c55ca6f2404" xsi:nil="true"/>
    <lcf76f155ced4ddcb4097134ff3c332f xmlns="d7306f8d-0be0-4f19-bdc7-e527d313e45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D6701DC506A004694EFC0BF36C0B28C" ma:contentTypeVersion="11" ma:contentTypeDescription="Vytvoří nový dokument" ma:contentTypeScope="" ma:versionID="ac7f927e44205948e8ed9594f5b259a7">
  <xsd:schema xmlns:xsd="http://www.w3.org/2001/XMLSchema" xmlns:xs="http://www.w3.org/2001/XMLSchema" xmlns:p="http://schemas.microsoft.com/office/2006/metadata/properties" xmlns:ns2="d7306f8d-0be0-4f19-bdc7-e527d313e45f" xmlns:ns3="b389a632-6c0d-4c68-ad74-8c55ca6f2404" targetNamespace="http://schemas.microsoft.com/office/2006/metadata/properties" ma:root="true" ma:fieldsID="036142b8ae12b3313117523839cbe313" ns2:_="" ns3:_="">
    <xsd:import namespace="d7306f8d-0be0-4f19-bdc7-e527d313e45f"/>
    <xsd:import namespace="b389a632-6c0d-4c68-ad74-8c55ca6f24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306f8d-0be0-4f19-bdc7-e527d313e4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ů" ma:fieldId="{5cf76f15-5ced-4ddc-b409-7134ff3c332f}" ma:taxonomyMulti="true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89a632-6c0d-4c68-ad74-8c55ca6f240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947baba-c20b-44fe-bfde-6ffe60d13fba}" ma:internalName="TaxCatchAll" ma:showField="CatchAllData" ma:web="b389a632-6c0d-4c68-ad74-8c55ca6f24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F1E191-4312-4088-AB52-116433510BE5}">
  <ds:schemaRefs>
    <ds:schemaRef ds:uri="b389a632-6c0d-4c68-ad74-8c55ca6f2404"/>
    <ds:schemaRef ds:uri="d7306f8d-0be0-4f19-bdc7-e527d313e45f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87972A6-F051-4BE9-A97A-C1738867DD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188503-DA44-4F88-B90F-843146F8C966}"/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932</Words>
  <Application>Microsoft Office PowerPoint</Application>
  <PresentationFormat>Vlastní</PresentationFormat>
  <Paragraphs>262</Paragraphs>
  <Slides>17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Montserrat</vt:lpstr>
      <vt:lpstr>Work Sans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David-EXT</dc:creator>
  <cp:lastModifiedBy>Barbora Šimáková</cp:lastModifiedBy>
  <cp:revision>77</cp:revision>
  <dcterms:created xsi:type="dcterms:W3CDTF">2025-07-03T07:50:52Z</dcterms:created>
  <dcterms:modified xsi:type="dcterms:W3CDTF">2026-01-09T06:22:37Z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0x010100AD6701DC506A004694EFC0BF36C0B28C</vt:lpwstr>
  </property>
  <property fmtid="{D5CDD505-2E9C-101B-9397-08002B2CF9AE}" pid="3" name="MediaServiceImageTags">
    <vt:lpwstr/>
  </property>
</Properties>
</file>