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er, Jan" userId="ab411078-6003-4f4c-bc12-ceee2bbec0e9" providerId="ADAL" clId="{4C9345E3-F0E7-495F-851A-7813C9C84A66}"/>
    <pc:docChg chg="undo custSel addSld delSld modSld sldOrd">
      <pc:chgData name="Emmer, Jan" userId="ab411078-6003-4f4c-bc12-ceee2bbec0e9" providerId="ADAL" clId="{4C9345E3-F0E7-495F-851A-7813C9C84A66}" dt="2023-10-25T10:21:56.424" v="3140" actId="20577"/>
      <pc:docMkLst>
        <pc:docMk/>
      </pc:docMkLst>
      <pc:sldChg chg="modSp mod">
        <pc:chgData name="Emmer, Jan" userId="ab411078-6003-4f4c-bc12-ceee2bbec0e9" providerId="ADAL" clId="{4C9345E3-F0E7-495F-851A-7813C9C84A66}" dt="2023-10-25T10:14:20.813" v="3086" actId="20577"/>
        <pc:sldMkLst>
          <pc:docMk/>
          <pc:sldMk cId="536042227" sldId="256"/>
        </pc:sldMkLst>
        <pc:spChg chg="mod">
          <ac:chgData name="Emmer, Jan" userId="ab411078-6003-4f4c-bc12-ceee2bbec0e9" providerId="ADAL" clId="{4C9345E3-F0E7-495F-851A-7813C9C84A66}" dt="2023-10-25T10:14:20.813" v="3086" actId="20577"/>
          <ac:spMkLst>
            <pc:docMk/>
            <pc:sldMk cId="536042227" sldId="256"/>
            <ac:spMk id="3" creationId="{710BA484-3D71-4DD5-AC32-9541E4BDCAF2}"/>
          </ac:spMkLst>
        </pc:spChg>
      </pc:sldChg>
      <pc:sldChg chg="del">
        <pc:chgData name="Emmer, Jan" userId="ab411078-6003-4f4c-bc12-ceee2bbec0e9" providerId="ADAL" clId="{4C9345E3-F0E7-495F-851A-7813C9C84A66}" dt="2023-10-25T08:06:31.564" v="646" actId="47"/>
        <pc:sldMkLst>
          <pc:docMk/>
          <pc:sldMk cId="1772373950" sldId="257"/>
        </pc:sldMkLst>
      </pc:sldChg>
      <pc:sldChg chg="del">
        <pc:chgData name="Emmer, Jan" userId="ab411078-6003-4f4c-bc12-ceee2bbec0e9" providerId="ADAL" clId="{4C9345E3-F0E7-495F-851A-7813C9C84A66}" dt="2023-10-25T08:41:50.468" v="1721" actId="47"/>
        <pc:sldMkLst>
          <pc:docMk/>
          <pc:sldMk cId="2214447769" sldId="258"/>
        </pc:sldMkLst>
      </pc:sldChg>
      <pc:sldChg chg="del">
        <pc:chgData name="Emmer, Jan" userId="ab411078-6003-4f4c-bc12-ceee2bbec0e9" providerId="ADAL" clId="{4C9345E3-F0E7-495F-851A-7813C9C84A66}" dt="2023-10-25T08:41:55.065" v="1725" actId="47"/>
        <pc:sldMkLst>
          <pc:docMk/>
          <pc:sldMk cId="1575673915" sldId="259"/>
        </pc:sldMkLst>
      </pc:sldChg>
      <pc:sldChg chg="del">
        <pc:chgData name="Emmer, Jan" userId="ab411078-6003-4f4c-bc12-ceee2bbec0e9" providerId="ADAL" clId="{4C9345E3-F0E7-495F-851A-7813C9C84A66}" dt="2023-10-25T08:41:56.646" v="1727" actId="47"/>
        <pc:sldMkLst>
          <pc:docMk/>
          <pc:sldMk cId="3367305953" sldId="260"/>
        </pc:sldMkLst>
      </pc:sldChg>
      <pc:sldChg chg="del">
        <pc:chgData name="Emmer, Jan" userId="ab411078-6003-4f4c-bc12-ceee2bbec0e9" providerId="ADAL" clId="{4C9345E3-F0E7-495F-851A-7813C9C84A66}" dt="2023-10-25T08:41:58.188" v="1729" actId="47"/>
        <pc:sldMkLst>
          <pc:docMk/>
          <pc:sldMk cId="2032963682" sldId="262"/>
        </pc:sldMkLst>
      </pc:sldChg>
      <pc:sldChg chg="del">
        <pc:chgData name="Emmer, Jan" userId="ab411078-6003-4f4c-bc12-ceee2bbec0e9" providerId="ADAL" clId="{4C9345E3-F0E7-495F-851A-7813C9C84A66}" dt="2023-10-25T08:41:59.699" v="1730" actId="47"/>
        <pc:sldMkLst>
          <pc:docMk/>
          <pc:sldMk cId="1355042100" sldId="263"/>
        </pc:sldMkLst>
      </pc:sldChg>
      <pc:sldChg chg="del">
        <pc:chgData name="Emmer, Jan" userId="ab411078-6003-4f4c-bc12-ceee2bbec0e9" providerId="ADAL" clId="{4C9345E3-F0E7-495F-851A-7813C9C84A66}" dt="2023-10-25T08:42:00.954" v="1731" actId="47"/>
        <pc:sldMkLst>
          <pc:docMk/>
          <pc:sldMk cId="1471620471" sldId="264"/>
        </pc:sldMkLst>
      </pc:sldChg>
      <pc:sldChg chg="del">
        <pc:chgData name="Emmer, Jan" userId="ab411078-6003-4f4c-bc12-ceee2bbec0e9" providerId="ADAL" clId="{4C9345E3-F0E7-495F-851A-7813C9C84A66}" dt="2023-10-25T08:42:01.672" v="1732" actId="47"/>
        <pc:sldMkLst>
          <pc:docMk/>
          <pc:sldMk cId="2101910000" sldId="265"/>
        </pc:sldMkLst>
      </pc:sldChg>
      <pc:sldChg chg="del">
        <pc:chgData name="Emmer, Jan" userId="ab411078-6003-4f4c-bc12-ceee2bbec0e9" providerId="ADAL" clId="{4C9345E3-F0E7-495F-851A-7813C9C84A66}" dt="2023-10-25T08:42:02.320" v="1733" actId="47"/>
        <pc:sldMkLst>
          <pc:docMk/>
          <pc:sldMk cId="2492616086" sldId="266"/>
        </pc:sldMkLst>
      </pc:sldChg>
      <pc:sldChg chg="del">
        <pc:chgData name="Emmer, Jan" userId="ab411078-6003-4f4c-bc12-ceee2bbec0e9" providerId="ADAL" clId="{4C9345E3-F0E7-495F-851A-7813C9C84A66}" dt="2023-10-25T08:41:52.404" v="1722" actId="47"/>
        <pc:sldMkLst>
          <pc:docMk/>
          <pc:sldMk cId="2543586714" sldId="267"/>
        </pc:sldMkLst>
      </pc:sldChg>
      <pc:sldChg chg="del">
        <pc:chgData name="Emmer, Jan" userId="ab411078-6003-4f4c-bc12-ceee2bbec0e9" providerId="ADAL" clId="{4C9345E3-F0E7-495F-851A-7813C9C84A66}" dt="2023-10-25T08:41:53.434" v="1723" actId="47"/>
        <pc:sldMkLst>
          <pc:docMk/>
          <pc:sldMk cId="931774065" sldId="268"/>
        </pc:sldMkLst>
      </pc:sldChg>
      <pc:sldChg chg="del">
        <pc:chgData name="Emmer, Jan" userId="ab411078-6003-4f4c-bc12-ceee2bbec0e9" providerId="ADAL" clId="{4C9345E3-F0E7-495F-851A-7813C9C84A66}" dt="2023-10-25T08:41:54.263" v="1724" actId="47"/>
        <pc:sldMkLst>
          <pc:docMk/>
          <pc:sldMk cId="245616551" sldId="269"/>
        </pc:sldMkLst>
      </pc:sldChg>
      <pc:sldChg chg="del">
        <pc:chgData name="Emmer, Jan" userId="ab411078-6003-4f4c-bc12-ceee2bbec0e9" providerId="ADAL" clId="{4C9345E3-F0E7-495F-851A-7813C9C84A66}" dt="2023-10-25T08:42:02.906" v="1734" actId="47"/>
        <pc:sldMkLst>
          <pc:docMk/>
          <pc:sldMk cId="2001123736" sldId="270"/>
        </pc:sldMkLst>
      </pc:sldChg>
      <pc:sldChg chg="del">
        <pc:chgData name="Emmer, Jan" userId="ab411078-6003-4f4c-bc12-ceee2bbec0e9" providerId="ADAL" clId="{4C9345E3-F0E7-495F-851A-7813C9C84A66}" dt="2023-10-25T08:42:03.520" v="1735" actId="47"/>
        <pc:sldMkLst>
          <pc:docMk/>
          <pc:sldMk cId="2339329881" sldId="271"/>
        </pc:sldMkLst>
      </pc:sldChg>
      <pc:sldChg chg="del">
        <pc:chgData name="Emmer, Jan" userId="ab411078-6003-4f4c-bc12-ceee2bbec0e9" providerId="ADAL" clId="{4C9345E3-F0E7-495F-851A-7813C9C84A66}" dt="2023-10-25T08:42:04.095" v="1736" actId="47"/>
        <pc:sldMkLst>
          <pc:docMk/>
          <pc:sldMk cId="1702816443" sldId="272"/>
        </pc:sldMkLst>
      </pc:sldChg>
      <pc:sldChg chg="del">
        <pc:chgData name="Emmer, Jan" userId="ab411078-6003-4f4c-bc12-ceee2bbec0e9" providerId="ADAL" clId="{4C9345E3-F0E7-495F-851A-7813C9C84A66}" dt="2023-10-25T08:42:04.827" v="1737" actId="47"/>
        <pc:sldMkLst>
          <pc:docMk/>
          <pc:sldMk cId="1824474062" sldId="273"/>
        </pc:sldMkLst>
      </pc:sldChg>
      <pc:sldChg chg="del">
        <pc:chgData name="Emmer, Jan" userId="ab411078-6003-4f4c-bc12-ceee2bbec0e9" providerId="ADAL" clId="{4C9345E3-F0E7-495F-851A-7813C9C84A66}" dt="2023-10-25T08:42:05.382" v="1738" actId="47"/>
        <pc:sldMkLst>
          <pc:docMk/>
          <pc:sldMk cId="3892275619" sldId="274"/>
        </pc:sldMkLst>
      </pc:sldChg>
      <pc:sldChg chg="del">
        <pc:chgData name="Emmer, Jan" userId="ab411078-6003-4f4c-bc12-ceee2bbec0e9" providerId="ADAL" clId="{4C9345E3-F0E7-495F-851A-7813C9C84A66}" dt="2023-10-25T08:42:06.068" v="1739" actId="47"/>
        <pc:sldMkLst>
          <pc:docMk/>
          <pc:sldMk cId="1905913362" sldId="275"/>
        </pc:sldMkLst>
      </pc:sldChg>
      <pc:sldChg chg="del">
        <pc:chgData name="Emmer, Jan" userId="ab411078-6003-4f4c-bc12-ceee2bbec0e9" providerId="ADAL" clId="{4C9345E3-F0E7-495F-851A-7813C9C84A66}" dt="2023-10-25T08:42:06.669" v="1740" actId="47"/>
        <pc:sldMkLst>
          <pc:docMk/>
          <pc:sldMk cId="4114610654" sldId="276"/>
        </pc:sldMkLst>
      </pc:sldChg>
      <pc:sldChg chg="del">
        <pc:chgData name="Emmer, Jan" userId="ab411078-6003-4f4c-bc12-ceee2bbec0e9" providerId="ADAL" clId="{4C9345E3-F0E7-495F-851A-7813C9C84A66}" dt="2023-10-25T08:42:07.301" v="1741" actId="47"/>
        <pc:sldMkLst>
          <pc:docMk/>
          <pc:sldMk cId="1358109683" sldId="277"/>
        </pc:sldMkLst>
      </pc:sldChg>
      <pc:sldChg chg="del">
        <pc:chgData name="Emmer, Jan" userId="ab411078-6003-4f4c-bc12-ceee2bbec0e9" providerId="ADAL" clId="{4C9345E3-F0E7-495F-851A-7813C9C84A66}" dt="2023-10-25T08:42:07.987" v="1742" actId="47"/>
        <pc:sldMkLst>
          <pc:docMk/>
          <pc:sldMk cId="1448418277" sldId="278"/>
        </pc:sldMkLst>
      </pc:sldChg>
      <pc:sldChg chg="del">
        <pc:chgData name="Emmer, Jan" userId="ab411078-6003-4f4c-bc12-ceee2bbec0e9" providerId="ADAL" clId="{4C9345E3-F0E7-495F-851A-7813C9C84A66}" dt="2023-10-25T08:42:12.669" v="1744" actId="47"/>
        <pc:sldMkLst>
          <pc:docMk/>
          <pc:sldMk cId="517889493" sldId="279"/>
        </pc:sldMkLst>
      </pc:sldChg>
      <pc:sldChg chg="del">
        <pc:chgData name="Emmer, Jan" userId="ab411078-6003-4f4c-bc12-ceee2bbec0e9" providerId="ADAL" clId="{4C9345E3-F0E7-495F-851A-7813C9C84A66}" dt="2023-10-25T08:42:17.988" v="1745" actId="47"/>
        <pc:sldMkLst>
          <pc:docMk/>
          <pc:sldMk cId="832088697" sldId="280"/>
        </pc:sldMkLst>
      </pc:sldChg>
      <pc:sldChg chg="del">
        <pc:chgData name="Emmer, Jan" userId="ab411078-6003-4f4c-bc12-ceee2bbec0e9" providerId="ADAL" clId="{4C9345E3-F0E7-495F-851A-7813C9C84A66}" dt="2023-10-25T08:42:22.420" v="1746" actId="47"/>
        <pc:sldMkLst>
          <pc:docMk/>
          <pc:sldMk cId="2678632552" sldId="281"/>
        </pc:sldMkLst>
      </pc:sldChg>
      <pc:sldChg chg="del">
        <pc:chgData name="Emmer, Jan" userId="ab411078-6003-4f4c-bc12-ceee2bbec0e9" providerId="ADAL" clId="{4C9345E3-F0E7-495F-851A-7813C9C84A66}" dt="2023-10-25T08:42:23.628" v="1747" actId="47"/>
        <pc:sldMkLst>
          <pc:docMk/>
          <pc:sldMk cId="1402275423" sldId="282"/>
        </pc:sldMkLst>
      </pc:sldChg>
      <pc:sldChg chg="del">
        <pc:chgData name="Emmer, Jan" userId="ab411078-6003-4f4c-bc12-ceee2bbec0e9" providerId="ADAL" clId="{4C9345E3-F0E7-495F-851A-7813C9C84A66}" dt="2023-10-25T08:42:27.073" v="1749" actId="47"/>
        <pc:sldMkLst>
          <pc:docMk/>
          <pc:sldMk cId="4206421300" sldId="284"/>
        </pc:sldMkLst>
      </pc:sldChg>
      <pc:sldChg chg="del">
        <pc:chgData name="Emmer, Jan" userId="ab411078-6003-4f4c-bc12-ceee2bbec0e9" providerId="ADAL" clId="{4C9345E3-F0E7-495F-851A-7813C9C84A66}" dt="2023-10-25T08:42:27.706" v="1750" actId="47"/>
        <pc:sldMkLst>
          <pc:docMk/>
          <pc:sldMk cId="4136252370" sldId="285"/>
        </pc:sldMkLst>
      </pc:sldChg>
      <pc:sldChg chg="del">
        <pc:chgData name="Emmer, Jan" userId="ab411078-6003-4f4c-bc12-ceee2bbec0e9" providerId="ADAL" clId="{4C9345E3-F0E7-495F-851A-7813C9C84A66}" dt="2023-10-25T08:42:28.369" v="1751" actId="47"/>
        <pc:sldMkLst>
          <pc:docMk/>
          <pc:sldMk cId="3765003715" sldId="286"/>
        </pc:sldMkLst>
      </pc:sldChg>
      <pc:sldChg chg="del">
        <pc:chgData name="Emmer, Jan" userId="ab411078-6003-4f4c-bc12-ceee2bbec0e9" providerId="ADAL" clId="{4C9345E3-F0E7-495F-851A-7813C9C84A66}" dt="2023-10-25T08:42:28.956" v="1752" actId="47"/>
        <pc:sldMkLst>
          <pc:docMk/>
          <pc:sldMk cId="3929001678" sldId="287"/>
        </pc:sldMkLst>
      </pc:sldChg>
      <pc:sldChg chg="del">
        <pc:chgData name="Emmer, Jan" userId="ab411078-6003-4f4c-bc12-ceee2bbec0e9" providerId="ADAL" clId="{4C9345E3-F0E7-495F-851A-7813C9C84A66}" dt="2023-10-25T08:42:29.543" v="1753" actId="47"/>
        <pc:sldMkLst>
          <pc:docMk/>
          <pc:sldMk cId="264660007" sldId="288"/>
        </pc:sldMkLst>
      </pc:sldChg>
      <pc:sldChg chg="del">
        <pc:chgData name="Emmer, Jan" userId="ab411078-6003-4f4c-bc12-ceee2bbec0e9" providerId="ADAL" clId="{4C9345E3-F0E7-495F-851A-7813C9C84A66}" dt="2023-10-25T08:42:30.128" v="1754" actId="47"/>
        <pc:sldMkLst>
          <pc:docMk/>
          <pc:sldMk cId="3848328150" sldId="289"/>
        </pc:sldMkLst>
      </pc:sldChg>
      <pc:sldChg chg="del">
        <pc:chgData name="Emmer, Jan" userId="ab411078-6003-4f4c-bc12-ceee2bbec0e9" providerId="ADAL" clId="{4C9345E3-F0E7-495F-851A-7813C9C84A66}" dt="2023-10-25T08:42:30.613" v="1755" actId="47"/>
        <pc:sldMkLst>
          <pc:docMk/>
          <pc:sldMk cId="2891631405" sldId="290"/>
        </pc:sldMkLst>
      </pc:sldChg>
      <pc:sldChg chg="del">
        <pc:chgData name="Emmer, Jan" userId="ab411078-6003-4f4c-bc12-ceee2bbec0e9" providerId="ADAL" clId="{4C9345E3-F0E7-495F-851A-7813C9C84A66}" dt="2023-10-25T08:42:31.158" v="1756" actId="47"/>
        <pc:sldMkLst>
          <pc:docMk/>
          <pc:sldMk cId="3577133420" sldId="291"/>
        </pc:sldMkLst>
      </pc:sldChg>
      <pc:sldChg chg="del">
        <pc:chgData name="Emmer, Jan" userId="ab411078-6003-4f4c-bc12-ceee2bbec0e9" providerId="ADAL" clId="{4C9345E3-F0E7-495F-851A-7813C9C84A66}" dt="2023-10-25T08:42:31.731" v="1757" actId="47"/>
        <pc:sldMkLst>
          <pc:docMk/>
          <pc:sldMk cId="4016511075" sldId="292"/>
        </pc:sldMkLst>
      </pc:sldChg>
      <pc:sldChg chg="del">
        <pc:chgData name="Emmer, Jan" userId="ab411078-6003-4f4c-bc12-ceee2bbec0e9" providerId="ADAL" clId="{4C9345E3-F0E7-495F-851A-7813C9C84A66}" dt="2023-10-25T08:42:32.335" v="1758" actId="47"/>
        <pc:sldMkLst>
          <pc:docMk/>
          <pc:sldMk cId="99474440" sldId="293"/>
        </pc:sldMkLst>
      </pc:sldChg>
      <pc:sldChg chg="del">
        <pc:chgData name="Emmer, Jan" userId="ab411078-6003-4f4c-bc12-ceee2bbec0e9" providerId="ADAL" clId="{4C9345E3-F0E7-495F-851A-7813C9C84A66}" dt="2023-10-25T08:42:32.886" v="1759" actId="47"/>
        <pc:sldMkLst>
          <pc:docMk/>
          <pc:sldMk cId="294838843" sldId="294"/>
        </pc:sldMkLst>
      </pc:sldChg>
      <pc:sldChg chg="del">
        <pc:chgData name="Emmer, Jan" userId="ab411078-6003-4f4c-bc12-ceee2bbec0e9" providerId="ADAL" clId="{4C9345E3-F0E7-495F-851A-7813C9C84A66}" dt="2023-10-25T08:42:33.398" v="1760" actId="47"/>
        <pc:sldMkLst>
          <pc:docMk/>
          <pc:sldMk cId="3886096429" sldId="295"/>
        </pc:sldMkLst>
      </pc:sldChg>
      <pc:sldChg chg="del">
        <pc:chgData name="Emmer, Jan" userId="ab411078-6003-4f4c-bc12-ceee2bbec0e9" providerId="ADAL" clId="{4C9345E3-F0E7-495F-851A-7813C9C84A66}" dt="2023-10-25T08:42:33.968" v="1761" actId="47"/>
        <pc:sldMkLst>
          <pc:docMk/>
          <pc:sldMk cId="2603108279" sldId="296"/>
        </pc:sldMkLst>
      </pc:sldChg>
      <pc:sldChg chg="del">
        <pc:chgData name="Emmer, Jan" userId="ab411078-6003-4f4c-bc12-ceee2bbec0e9" providerId="ADAL" clId="{4C9345E3-F0E7-495F-851A-7813C9C84A66}" dt="2023-10-25T08:42:34.485" v="1762" actId="47"/>
        <pc:sldMkLst>
          <pc:docMk/>
          <pc:sldMk cId="2997056911" sldId="297"/>
        </pc:sldMkLst>
      </pc:sldChg>
      <pc:sldChg chg="del">
        <pc:chgData name="Emmer, Jan" userId="ab411078-6003-4f4c-bc12-ceee2bbec0e9" providerId="ADAL" clId="{4C9345E3-F0E7-495F-851A-7813C9C84A66}" dt="2023-10-25T08:42:35.103" v="1763" actId="47"/>
        <pc:sldMkLst>
          <pc:docMk/>
          <pc:sldMk cId="555250679" sldId="298"/>
        </pc:sldMkLst>
      </pc:sldChg>
      <pc:sldChg chg="del">
        <pc:chgData name="Emmer, Jan" userId="ab411078-6003-4f4c-bc12-ceee2bbec0e9" providerId="ADAL" clId="{4C9345E3-F0E7-495F-851A-7813C9C84A66}" dt="2023-10-25T08:42:36.259" v="1764" actId="47"/>
        <pc:sldMkLst>
          <pc:docMk/>
          <pc:sldMk cId="765639855" sldId="299"/>
        </pc:sldMkLst>
      </pc:sldChg>
      <pc:sldChg chg="del">
        <pc:chgData name="Emmer, Jan" userId="ab411078-6003-4f4c-bc12-ceee2bbec0e9" providerId="ADAL" clId="{4C9345E3-F0E7-495F-851A-7813C9C84A66}" dt="2023-10-25T08:42:37.408" v="1765" actId="47"/>
        <pc:sldMkLst>
          <pc:docMk/>
          <pc:sldMk cId="2379045493" sldId="300"/>
        </pc:sldMkLst>
      </pc:sldChg>
      <pc:sldChg chg="del">
        <pc:chgData name="Emmer, Jan" userId="ab411078-6003-4f4c-bc12-ceee2bbec0e9" providerId="ADAL" clId="{4C9345E3-F0E7-495F-851A-7813C9C84A66}" dt="2023-10-25T08:42:38.163" v="1766" actId="47"/>
        <pc:sldMkLst>
          <pc:docMk/>
          <pc:sldMk cId="292530431" sldId="301"/>
        </pc:sldMkLst>
      </pc:sldChg>
      <pc:sldChg chg="del">
        <pc:chgData name="Emmer, Jan" userId="ab411078-6003-4f4c-bc12-ceee2bbec0e9" providerId="ADAL" clId="{4C9345E3-F0E7-495F-851A-7813C9C84A66}" dt="2023-10-25T08:42:39.034" v="1767" actId="47"/>
        <pc:sldMkLst>
          <pc:docMk/>
          <pc:sldMk cId="617763034" sldId="302"/>
        </pc:sldMkLst>
      </pc:sldChg>
      <pc:sldChg chg="del">
        <pc:chgData name="Emmer, Jan" userId="ab411078-6003-4f4c-bc12-ceee2bbec0e9" providerId="ADAL" clId="{4C9345E3-F0E7-495F-851A-7813C9C84A66}" dt="2023-10-25T08:42:39.935" v="1768" actId="47"/>
        <pc:sldMkLst>
          <pc:docMk/>
          <pc:sldMk cId="3595456001" sldId="303"/>
        </pc:sldMkLst>
      </pc:sldChg>
      <pc:sldChg chg="del">
        <pc:chgData name="Emmer, Jan" userId="ab411078-6003-4f4c-bc12-ceee2bbec0e9" providerId="ADAL" clId="{4C9345E3-F0E7-495F-851A-7813C9C84A66}" dt="2023-10-25T08:42:43.412" v="1769" actId="47"/>
        <pc:sldMkLst>
          <pc:docMk/>
          <pc:sldMk cId="1584687378" sldId="304"/>
        </pc:sldMkLst>
      </pc:sldChg>
      <pc:sldChg chg="del">
        <pc:chgData name="Emmer, Jan" userId="ab411078-6003-4f4c-bc12-ceee2bbec0e9" providerId="ADAL" clId="{4C9345E3-F0E7-495F-851A-7813C9C84A66}" dt="2023-10-25T08:42:25.970" v="1748" actId="47"/>
        <pc:sldMkLst>
          <pc:docMk/>
          <pc:sldMk cId="4275766387" sldId="305"/>
        </pc:sldMkLst>
      </pc:sldChg>
      <pc:sldChg chg="del">
        <pc:chgData name="Emmer, Jan" userId="ab411078-6003-4f4c-bc12-ceee2bbec0e9" providerId="ADAL" clId="{4C9345E3-F0E7-495F-851A-7813C9C84A66}" dt="2023-10-25T08:42:11.725" v="1743" actId="47"/>
        <pc:sldMkLst>
          <pc:docMk/>
          <pc:sldMk cId="2688534265" sldId="306"/>
        </pc:sldMkLst>
      </pc:sldChg>
      <pc:sldChg chg="modSp del mod">
        <pc:chgData name="Emmer, Jan" userId="ab411078-6003-4f4c-bc12-ceee2bbec0e9" providerId="ADAL" clId="{4C9345E3-F0E7-495F-851A-7813C9C84A66}" dt="2023-10-25T08:41:57.285" v="1728" actId="47"/>
        <pc:sldMkLst>
          <pc:docMk/>
          <pc:sldMk cId="689658777" sldId="307"/>
        </pc:sldMkLst>
        <pc:spChg chg="mod">
          <ac:chgData name="Emmer, Jan" userId="ab411078-6003-4f4c-bc12-ceee2bbec0e9" providerId="ADAL" clId="{4C9345E3-F0E7-495F-851A-7813C9C84A66}" dt="2023-10-25T08:00:17.932" v="419" actId="14100"/>
          <ac:spMkLst>
            <pc:docMk/>
            <pc:sldMk cId="689658777" sldId="307"/>
            <ac:spMk id="2" creationId="{220FD44E-8FC7-4010-B296-30F8A4D23FE9}"/>
          </ac:spMkLst>
        </pc:spChg>
        <pc:spChg chg="mod">
          <ac:chgData name="Emmer, Jan" userId="ab411078-6003-4f4c-bc12-ceee2bbec0e9" providerId="ADAL" clId="{4C9345E3-F0E7-495F-851A-7813C9C84A66}" dt="2023-10-25T08:00:10.290" v="417" actId="14100"/>
          <ac:spMkLst>
            <pc:docMk/>
            <pc:sldMk cId="689658777" sldId="307"/>
            <ac:spMk id="5" creationId="{2A1DE586-D2E7-4B34-92F3-7FC7D36EE0B2}"/>
          </ac:spMkLst>
        </pc:spChg>
        <pc:spChg chg="mod">
          <ac:chgData name="Emmer, Jan" userId="ab411078-6003-4f4c-bc12-ceee2bbec0e9" providerId="ADAL" clId="{4C9345E3-F0E7-495F-851A-7813C9C84A66}" dt="2023-10-25T08:00:35.224" v="422" actId="14100"/>
          <ac:spMkLst>
            <pc:docMk/>
            <pc:sldMk cId="689658777" sldId="307"/>
            <ac:spMk id="6" creationId="{A9BA266A-BBA0-4A1D-A7FE-DCC595E04E27}"/>
          </ac:spMkLst>
        </pc:spChg>
        <pc:spChg chg="mod">
          <ac:chgData name="Emmer, Jan" userId="ab411078-6003-4f4c-bc12-ceee2bbec0e9" providerId="ADAL" clId="{4C9345E3-F0E7-495F-851A-7813C9C84A66}" dt="2023-10-25T08:00:23.678" v="420" actId="14100"/>
          <ac:spMkLst>
            <pc:docMk/>
            <pc:sldMk cId="689658777" sldId="307"/>
            <ac:spMk id="7" creationId="{9723341F-5C53-4378-B2AC-64E451EA8688}"/>
          </ac:spMkLst>
        </pc:spChg>
        <pc:spChg chg="mod">
          <ac:chgData name="Emmer, Jan" userId="ab411078-6003-4f4c-bc12-ceee2bbec0e9" providerId="ADAL" clId="{4C9345E3-F0E7-495F-851A-7813C9C84A66}" dt="2023-10-25T08:00:38.433" v="423" actId="14100"/>
          <ac:spMkLst>
            <pc:docMk/>
            <pc:sldMk cId="689658777" sldId="307"/>
            <ac:spMk id="8" creationId="{64771A91-B5B2-4C1D-8137-FFF5C33057D2}"/>
          </ac:spMkLst>
        </pc:spChg>
      </pc:sldChg>
      <pc:sldChg chg="del">
        <pc:chgData name="Emmer, Jan" userId="ab411078-6003-4f4c-bc12-ceee2bbec0e9" providerId="ADAL" clId="{4C9345E3-F0E7-495F-851A-7813C9C84A66}" dt="2023-10-25T08:41:55.760" v="1726" actId="47"/>
        <pc:sldMkLst>
          <pc:docMk/>
          <pc:sldMk cId="3556881858" sldId="308"/>
        </pc:sldMkLst>
      </pc:sldChg>
      <pc:sldChg chg="delSp modSp mod">
        <pc:chgData name="Emmer, Jan" userId="ab411078-6003-4f4c-bc12-ceee2bbec0e9" providerId="ADAL" clId="{4C9345E3-F0E7-495F-851A-7813C9C84A66}" dt="2023-10-25T09:48:10.924" v="3004" actId="478"/>
        <pc:sldMkLst>
          <pc:docMk/>
          <pc:sldMk cId="580205876" sldId="309"/>
        </pc:sldMkLst>
        <pc:spChg chg="mod">
          <ac:chgData name="Emmer, Jan" userId="ab411078-6003-4f4c-bc12-ceee2bbec0e9" providerId="ADAL" clId="{4C9345E3-F0E7-495F-851A-7813C9C84A66}" dt="2023-10-25T07:44:50.017" v="72" actId="20577"/>
          <ac:spMkLst>
            <pc:docMk/>
            <pc:sldMk cId="580205876" sldId="309"/>
            <ac:spMk id="3" creationId="{742314C5-3518-19CC-D07E-8631FE7C52C8}"/>
          </ac:spMkLst>
        </pc:spChg>
        <pc:spChg chg="mod">
          <ac:chgData name="Emmer, Jan" userId="ab411078-6003-4f4c-bc12-ceee2bbec0e9" providerId="ADAL" clId="{4C9345E3-F0E7-495F-851A-7813C9C84A66}" dt="2023-10-25T08:36:56.380" v="1682" actId="20577"/>
          <ac:spMkLst>
            <pc:docMk/>
            <pc:sldMk cId="580205876" sldId="309"/>
            <ac:spMk id="4" creationId="{20C5093F-BE12-C2FF-5023-B597E05B60B8}"/>
          </ac:spMkLst>
        </pc:spChg>
        <pc:spChg chg="del">
          <ac:chgData name="Emmer, Jan" userId="ab411078-6003-4f4c-bc12-ceee2bbec0e9" providerId="ADAL" clId="{4C9345E3-F0E7-495F-851A-7813C9C84A66}" dt="2023-10-25T09:48:10.924" v="3004" actId="478"/>
          <ac:spMkLst>
            <pc:docMk/>
            <pc:sldMk cId="580205876" sldId="309"/>
            <ac:spMk id="5" creationId="{D2C54D28-827E-28BC-5887-6CB012BF6AD8}"/>
          </ac:spMkLst>
        </pc:spChg>
      </pc:sldChg>
      <pc:sldChg chg="addSp delSp modSp add mod">
        <pc:chgData name="Emmer, Jan" userId="ab411078-6003-4f4c-bc12-ceee2bbec0e9" providerId="ADAL" clId="{4C9345E3-F0E7-495F-851A-7813C9C84A66}" dt="2023-10-25T09:58:40.120" v="3062" actId="20577"/>
        <pc:sldMkLst>
          <pc:docMk/>
          <pc:sldMk cId="2463536800" sldId="310"/>
        </pc:sldMkLst>
        <pc:spChg chg="mod">
          <ac:chgData name="Emmer, Jan" userId="ab411078-6003-4f4c-bc12-ceee2bbec0e9" providerId="ADAL" clId="{4C9345E3-F0E7-495F-851A-7813C9C84A66}" dt="2023-10-25T07:43:23.500" v="9" actId="20577"/>
          <ac:spMkLst>
            <pc:docMk/>
            <pc:sldMk cId="2463536800" sldId="310"/>
            <ac:spMk id="3" creationId="{742314C5-3518-19CC-D07E-8631FE7C52C8}"/>
          </ac:spMkLst>
        </pc:spChg>
        <pc:spChg chg="mod">
          <ac:chgData name="Emmer, Jan" userId="ab411078-6003-4f4c-bc12-ceee2bbec0e9" providerId="ADAL" clId="{4C9345E3-F0E7-495F-851A-7813C9C84A66}" dt="2023-10-25T09:58:40.120" v="3062" actId="20577"/>
          <ac:spMkLst>
            <pc:docMk/>
            <pc:sldMk cId="2463536800" sldId="310"/>
            <ac:spMk id="4" creationId="{20C5093F-BE12-C2FF-5023-B597E05B60B8}"/>
          </ac:spMkLst>
        </pc:spChg>
        <pc:spChg chg="del">
          <ac:chgData name="Emmer, Jan" userId="ab411078-6003-4f4c-bc12-ceee2bbec0e9" providerId="ADAL" clId="{4C9345E3-F0E7-495F-851A-7813C9C84A66}" dt="2023-10-25T09:48:08.672" v="3003" actId="478"/>
          <ac:spMkLst>
            <pc:docMk/>
            <pc:sldMk cId="2463536800" sldId="310"/>
            <ac:spMk id="5" creationId="{D2C54D28-827E-28BC-5887-6CB012BF6AD8}"/>
          </ac:spMkLst>
        </pc:spChg>
        <pc:spChg chg="add del mod">
          <ac:chgData name="Emmer, Jan" userId="ab411078-6003-4f4c-bc12-ceee2bbec0e9" providerId="ADAL" clId="{4C9345E3-F0E7-495F-851A-7813C9C84A66}" dt="2023-10-25T07:45:07.793" v="74" actId="931"/>
          <ac:spMkLst>
            <pc:docMk/>
            <pc:sldMk cId="2463536800" sldId="310"/>
            <ac:spMk id="7" creationId="{0EE5A24D-3616-5FD1-EC80-AE584A813FDB}"/>
          </ac:spMkLst>
        </pc:spChg>
        <pc:picChg chg="add mod">
          <ac:chgData name="Emmer, Jan" userId="ab411078-6003-4f4c-bc12-ceee2bbec0e9" providerId="ADAL" clId="{4C9345E3-F0E7-495F-851A-7813C9C84A66}" dt="2023-10-25T07:46:19.750" v="84" actId="1076"/>
          <ac:picMkLst>
            <pc:docMk/>
            <pc:sldMk cId="2463536800" sldId="310"/>
            <ac:picMk id="9" creationId="{2F7F5C61-62F5-A626-4129-55634C027C29}"/>
          </ac:picMkLst>
        </pc:picChg>
        <pc:picChg chg="add mod">
          <ac:chgData name="Emmer, Jan" userId="ab411078-6003-4f4c-bc12-ceee2bbec0e9" providerId="ADAL" clId="{4C9345E3-F0E7-495F-851A-7813C9C84A66}" dt="2023-10-25T07:49:17.284" v="304" actId="14100"/>
          <ac:picMkLst>
            <pc:docMk/>
            <pc:sldMk cId="2463536800" sldId="310"/>
            <ac:picMk id="11" creationId="{D462C155-B019-57F7-8B5D-8970AADBF7E4}"/>
          </ac:picMkLst>
        </pc:picChg>
        <pc:picChg chg="del">
          <ac:chgData name="Emmer, Jan" userId="ab411078-6003-4f4c-bc12-ceee2bbec0e9" providerId="ADAL" clId="{4C9345E3-F0E7-495F-851A-7813C9C84A66}" dt="2023-10-25T07:44:58.565" v="73" actId="478"/>
          <ac:picMkLst>
            <pc:docMk/>
            <pc:sldMk cId="2463536800" sldId="310"/>
            <ac:picMk id="14" creationId="{E7D135D2-DF46-F3C3-D0D9-B1159B13A1F0}"/>
          </ac:picMkLst>
        </pc:picChg>
        <pc:picChg chg="del">
          <ac:chgData name="Emmer, Jan" userId="ab411078-6003-4f4c-bc12-ceee2bbec0e9" providerId="ADAL" clId="{4C9345E3-F0E7-495F-851A-7813C9C84A66}" dt="2023-10-25T07:48:43.224" v="300" actId="478"/>
          <ac:picMkLst>
            <pc:docMk/>
            <pc:sldMk cId="2463536800" sldId="310"/>
            <ac:picMk id="16" creationId="{33750A73-6A7F-0059-A976-411028F9161A}"/>
          </ac:picMkLst>
        </pc:picChg>
      </pc:sldChg>
      <pc:sldChg chg="addSp delSp modSp new mod">
        <pc:chgData name="Emmer, Jan" userId="ab411078-6003-4f4c-bc12-ceee2bbec0e9" providerId="ADAL" clId="{4C9345E3-F0E7-495F-851A-7813C9C84A66}" dt="2023-10-25T10:20:10.941" v="3089" actId="20577"/>
        <pc:sldMkLst>
          <pc:docMk/>
          <pc:sldMk cId="1905556445" sldId="311"/>
        </pc:sldMkLst>
        <pc:spChg chg="mod">
          <ac:chgData name="Emmer, Jan" userId="ab411078-6003-4f4c-bc12-ceee2bbec0e9" providerId="ADAL" clId="{4C9345E3-F0E7-495F-851A-7813C9C84A66}" dt="2023-10-25T10:20:10.941" v="3089" actId="20577"/>
          <ac:spMkLst>
            <pc:docMk/>
            <pc:sldMk cId="1905556445" sldId="311"/>
            <ac:spMk id="3" creationId="{327A1E5D-9776-EE08-6792-E84946E290B9}"/>
          </ac:spMkLst>
        </pc:spChg>
        <pc:spChg chg="mod">
          <ac:chgData name="Emmer, Jan" userId="ab411078-6003-4f4c-bc12-ceee2bbec0e9" providerId="ADAL" clId="{4C9345E3-F0E7-495F-851A-7813C9C84A66}" dt="2023-10-25T08:37:46.059" v="1697" actId="20577"/>
          <ac:spMkLst>
            <pc:docMk/>
            <pc:sldMk cId="1905556445" sldId="311"/>
            <ac:spMk id="4" creationId="{6ABEDE38-B975-D4A9-BF15-EFD0DD8F1820}"/>
          </ac:spMkLst>
        </pc:spChg>
        <pc:spChg chg="del">
          <ac:chgData name="Emmer, Jan" userId="ab411078-6003-4f4c-bc12-ceee2bbec0e9" providerId="ADAL" clId="{4C9345E3-F0E7-495F-851A-7813C9C84A66}" dt="2023-10-25T09:48:05.221" v="3002" actId="478"/>
          <ac:spMkLst>
            <pc:docMk/>
            <pc:sldMk cId="1905556445" sldId="311"/>
            <ac:spMk id="5" creationId="{2C3FC278-E5EA-EC05-E292-173F5493865F}"/>
          </ac:spMkLst>
        </pc:spChg>
        <pc:spChg chg="add del mod">
          <ac:chgData name="Emmer, Jan" userId="ab411078-6003-4f4c-bc12-ceee2bbec0e9" providerId="ADAL" clId="{4C9345E3-F0E7-495F-851A-7813C9C84A66}" dt="2023-10-25T08:04:29.265" v="463" actId="931"/>
          <ac:spMkLst>
            <pc:docMk/>
            <pc:sldMk cId="1905556445" sldId="311"/>
            <ac:spMk id="6" creationId="{D6945902-2B8B-F3DB-DB81-4FE1236706E8}"/>
          </ac:spMkLst>
        </pc:spChg>
        <pc:picChg chg="add del mod">
          <ac:chgData name="Emmer, Jan" userId="ab411078-6003-4f4c-bc12-ceee2bbec0e9" providerId="ADAL" clId="{4C9345E3-F0E7-495F-851A-7813C9C84A66}" dt="2023-10-25T08:03:34.484" v="456" actId="931"/>
          <ac:picMkLst>
            <pc:docMk/>
            <pc:sldMk cId="1905556445" sldId="311"/>
            <ac:picMk id="8" creationId="{645BEB6B-3B05-E8F9-08F8-F5FE6D98AAA2}"/>
          </ac:picMkLst>
        </pc:picChg>
        <pc:picChg chg="add del mod">
          <ac:chgData name="Emmer, Jan" userId="ab411078-6003-4f4c-bc12-ceee2bbec0e9" providerId="ADAL" clId="{4C9345E3-F0E7-495F-851A-7813C9C84A66}" dt="2023-10-25T08:03:50.904" v="459" actId="931"/>
          <ac:picMkLst>
            <pc:docMk/>
            <pc:sldMk cId="1905556445" sldId="311"/>
            <ac:picMk id="10" creationId="{6DFAA4B3-7742-0381-9810-9633285FE30F}"/>
          </ac:picMkLst>
        </pc:picChg>
        <pc:picChg chg="add mod">
          <ac:chgData name="Emmer, Jan" userId="ab411078-6003-4f4c-bc12-ceee2bbec0e9" providerId="ADAL" clId="{4C9345E3-F0E7-495F-851A-7813C9C84A66}" dt="2023-10-25T08:04:57.360" v="467" actId="14100"/>
          <ac:picMkLst>
            <pc:docMk/>
            <pc:sldMk cId="1905556445" sldId="311"/>
            <ac:picMk id="12" creationId="{CCD8806C-3384-F6DF-0AA7-1FC396908714}"/>
          </ac:picMkLst>
        </pc:picChg>
      </pc:sldChg>
      <pc:sldChg chg="new del">
        <pc:chgData name="Emmer, Jan" userId="ab411078-6003-4f4c-bc12-ceee2bbec0e9" providerId="ADAL" clId="{4C9345E3-F0E7-495F-851A-7813C9C84A66}" dt="2023-10-25T08:01:29.348" v="425" actId="680"/>
        <pc:sldMkLst>
          <pc:docMk/>
          <pc:sldMk cId="4193630292" sldId="311"/>
        </pc:sldMkLst>
      </pc:sldChg>
      <pc:sldChg chg="addSp delSp modSp new mod ord">
        <pc:chgData name="Emmer, Jan" userId="ab411078-6003-4f4c-bc12-ceee2bbec0e9" providerId="ADAL" clId="{4C9345E3-F0E7-495F-851A-7813C9C84A66}" dt="2023-10-25T10:20:17.590" v="3092" actId="20577"/>
        <pc:sldMkLst>
          <pc:docMk/>
          <pc:sldMk cId="849476436" sldId="312"/>
        </pc:sldMkLst>
        <pc:spChg chg="del mod">
          <ac:chgData name="Emmer, Jan" userId="ab411078-6003-4f4c-bc12-ceee2bbec0e9" providerId="ADAL" clId="{4C9345E3-F0E7-495F-851A-7813C9C84A66}" dt="2023-10-25T08:13:59.511" v="661" actId="931"/>
          <ac:spMkLst>
            <pc:docMk/>
            <pc:sldMk cId="849476436" sldId="312"/>
            <ac:spMk id="2" creationId="{3C2C5057-2DEE-0D47-87DA-B5C9AC3F8B05}"/>
          </ac:spMkLst>
        </pc:spChg>
        <pc:spChg chg="mod">
          <ac:chgData name="Emmer, Jan" userId="ab411078-6003-4f4c-bc12-ceee2bbec0e9" providerId="ADAL" clId="{4C9345E3-F0E7-495F-851A-7813C9C84A66}" dt="2023-10-25T10:20:17.590" v="3092" actId="20577"/>
          <ac:spMkLst>
            <pc:docMk/>
            <pc:sldMk cId="849476436" sldId="312"/>
            <ac:spMk id="4" creationId="{58553695-0321-EDC9-2DBB-3B831E8F7563}"/>
          </ac:spMkLst>
        </pc:spChg>
        <pc:spChg chg="mod">
          <ac:chgData name="Emmer, Jan" userId="ab411078-6003-4f4c-bc12-ceee2bbec0e9" providerId="ADAL" clId="{4C9345E3-F0E7-495F-851A-7813C9C84A66}" dt="2023-10-25T08:38:06.990" v="1704" actId="20577"/>
          <ac:spMkLst>
            <pc:docMk/>
            <pc:sldMk cId="849476436" sldId="312"/>
            <ac:spMk id="5" creationId="{164477B0-FD7C-F1DB-A47E-87D8A06306A2}"/>
          </ac:spMkLst>
        </pc:spChg>
        <pc:spChg chg="del">
          <ac:chgData name="Emmer, Jan" userId="ab411078-6003-4f4c-bc12-ceee2bbec0e9" providerId="ADAL" clId="{4C9345E3-F0E7-495F-851A-7813C9C84A66}" dt="2023-10-25T09:48:03.538" v="3001" actId="478"/>
          <ac:spMkLst>
            <pc:docMk/>
            <pc:sldMk cId="849476436" sldId="312"/>
            <ac:spMk id="6" creationId="{3D91F814-F9E8-A444-7A10-8CC4057D9B14}"/>
          </ac:spMkLst>
        </pc:spChg>
        <pc:spChg chg="add del mod">
          <ac:chgData name="Emmer, Jan" userId="ab411078-6003-4f4c-bc12-ceee2bbec0e9" providerId="ADAL" clId="{4C9345E3-F0E7-495F-851A-7813C9C84A66}" dt="2023-10-25T08:15:31.228" v="666" actId="931"/>
          <ac:spMkLst>
            <pc:docMk/>
            <pc:sldMk cId="849476436" sldId="312"/>
            <ac:spMk id="7" creationId="{BB3BD90D-76B3-8F7C-9AFF-5DBB82496F1B}"/>
          </ac:spMkLst>
        </pc:spChg>
        <pc:spChg chg="del mod">
          <ac:chgData name="Emmer, Jan" userId="ab411078-6003-4f4c-bc12-ceee2bbec0e9" providerId="ADAL" clId="{4C9345E3-F0E7-495F-851A-7813C9C84A66}" dt="2023-10-25T08:14:06.153" v="662" actId="931"/>
          <ac:spMkLst>
            <pc:docMk/>
            <pc:sldMk cId="849476436" sldId="312"/>
            <ac:spMk id="8" creationId="{31EA4866-4FEC-A6C5-C9D4-1C16AF99AF77}"/>
          </ac:spMkLst>
        </pc:spChg>
        <pc:spChg chg="del mod">
          <ac:chgData name="Emmer, Jan" userId="ab411078-6003-4f4c-bc12-ceee2bbec0e9" providerId="ADAL" clId="{4C9345E3-F0E7-495F-851A-7813C9C84A66}" dt="2023-10-25T08:14:37.690" v="665" actId="931"/>
          <ac:spMkLst>
            <pc:docMk/>
            <pc:sldMk cId="849476436" sldId="312"/>
            <ac:spMk id="9" creationId="{8A531807-4A94-929D-4D01-ED5484F4F1CC}"/>
          </ac:spMkLst>
        </pc:spChg>
        <pc:picChg chg="add mod">
          <ac:chgData name="Emmer, Jan" userId="ab411078-6003-4f4c-bc12-ceee2bbec0e9" providerId="ADAL" clId="{4C9345E3-F0E7-495F-851A-7813C9C84A66}" dt="2023-10-25T08:13:59.511" v="661" actId="931"/>
          <ac:picMkLst>
            <pc:docMk/>
            <pc:sldMk cId="849476436" sldId="312"/>
            <ac:picMk id="11" creationId="{FD3E9953-2EEF-2025-1886-EAF19A2094FE}"/>
          </ac:picMkLst>
        </pc:picChg>
        <pc:picChg chg="add mod">
          <ac:chgData name="Emmer, Jan" userId="ab411078-6003-4f4c-bc12-ceee2bbec0e9" providerId="ADAL" clId="{4C9345E3-F0E7-495F-851A-7813C9C84A66}" dt="2023-10-25T08:14:06.153" v="662" actId="931"/>
          <ac:picMkLst>
            <pc:docMk/>
            <pc:sldMk cId="849476436" sldId="312"/>
            <ac:picMk id="13" creationId="{ACAE241C-6844-08A2-4DA4-7C29BEC35944}"/>
          </ac:picMkLst>
        </pc:picChg>
        <pc:picChg chg="add del mod">
          <ac:chgData name="Emmer, Jan" userId="ab411078-6003-4f4c-bc12-ceee2bbec0e9" providerId="ADAL" clId="{4C9345E3-F0E7-495F-851A-7813C9C84A66}" dt="2023-10-25T08:14:31.955" v="664" actId="931"/>
          <ac:picMkLst>
            <pc:docMk/>
            <pc:sldMk cId="849476436" sldId="312"/>
            <ac:picMk id="15" creationId="{78B14238-CEE6-8623-92F2-FD2CB4517120}"/>
          </ac:picMkLst>
        </pc:picChg>
        <pc:picChg chg="add mod">
          <ac:chgData name="Emmer, Jan" userId="ab411078-6003-4f4c-bc12-ceee2bbec0e9" providerId="ADAL" clId="{4C9345E3-F0E7-495F-851A-7813C9C84A66}" dt="2023-10-25T08:14:37.690" v="665" actId="931"/>
          <ac:picMkLst>
            <pc:docMk/>
            <pc:sldMk cId="849476436" sldId="312"/>
            <ac:picMk id="17" creationId="{A54A381A-ED34-9924-E9DD-723E12EB60D1}"/>
          </ac:picMkLst>
        </pc:picChg>
        <pc:picChg chg="add mod">
          <ac:chgData name="Emmer, Jan" userId="ab411078-6003-4f4c-bc12-ceee2bbec0e9" providerId="ADAL" clId="{4C9345E3-F0E7-495F-851A-7813C9C84A66}" dt="2023-10-25T08:15:31.228" v="666" actId="931"/>
          <ac:picMkLst>
            <pc:docMk/>
            <pc:sldMk cId="849476436" sldId="312"/>
            <ac:picMk id="19" creationId="{9D06A407-1100-6D39-EEB7-8ECEC1ED7FC5}"/>
          </ac:picMkLst>
        </pc:picChg>
      </pc:sldChg>
      <pc:sldChg chg="addSp delSp modSp add mod ord">
        <pc:chgData name="Emmer, Jan" userId="ab411078-6003-4f4c-bc12-ceee2bbec0e9" providerId="ADAL" clId="{4C9345E3-F0E7-495F-851A-7813C9C84A66}" dt="2023-10-25T10:03:31.945" v="3069" actId="20577"/>
        <pc:sldMkLst>
          <pc:docMk/>
          <pc:sldMk cId="539319832" sldId="313"/>
        </pc:sldMkLst>
        <pc:spChg chg="mod">
          <ac:chgData name="Emmer, Jan" userId="ab411078-6003-4f4c-bc12-ceee2bbec0e9" providerId="ADAL" clId="{4C9345E3-F0E7-495F-851A-7813C9C84A66}" dt="2023-10-25T08:25:48.108" v="963" actId="20577"/>
          <ac:spMkLst>
            <pc:docMk/>
            <pc:sldMk cId="539319832" sldId="313"/>
            <ac:spMk id="3" creationId="{327A1E5D-9776-EE08-6792-E84946E290B9}"/>
          </ac:spMkLst>
        </pc:spChg>
        <pc:spChg chg="mod">
          <ac:chgData name="Emmer, Jan" userId="ab411078-6003-4f4c-bc12-ceee2bbec0e9" providerId="ADAL" clId="{4C9345E3-F0E7-495F-851A-7813C9C84A66}" dt="2023-10-25T10:03:31.945" v="3069" actId="20577"/>
          <ac:spMkLst>
            <pc:docMk/>
            <pc:sldMk cId="539319832" sldId="313"/>
            <ac:spMk id="4" creationId="{6ABEDE38-B975-D4A9-BF15-EFD0DD8F1820}"/>
          </ac:spMkLst>
        </pc:spChg>
        <pc:spChg chg="del">
          <ac:chgData name="Emmer, Jan" userId="ab411078-6003-4f4c-bc12-ceee2bbec0e9" providerId="ADAL" clId="{4C9345E3-F0E7-495F-851A-7813C9C84A66}" dt="2023-10-25T09:47:58.974" v="3000" actId="478"/>
          <ac:spMkLst>
            <pc:docMk/>
            <pc:sldMk cId="539319832" sldId="313"/>
            <ac:spMk id="5" creationId="{2C3FC278-E5EA-EC05-E292-173F5493865F}"/>
          </ac:spMkLst>
        </pc:spChg>
        <pc:spChg chg="add del mod">
          <ac:chgData name="Emmer, Jan" userId="ab411078-6003-4f4c-bc12-ceee2bbec0e9" providerId="ADAL" clId="{4C9345E3-F0E7-495F-851A-7813C9C84A66}" dt="2023-10-25T08:26:16.052" v="970" actId="931"/>
          <ac:spMkLst>
            <pc:docMk/>
            <pc:sldMk cId="539319832" sldId="313"/>
            <ac:spMk id="7" creationId="{8A5C7181-ECDF-3A57-F809-94B3F1A51781}"/>
          </ac:spMkLst>
        </pc:spChg>
        <pc:picChg chg="add del mod">
          <ac:chgData name="Emmer, Jan" userId="ab411078-6003-4f4c-bc12-ceee2bbec0e9" providerId="ADAL" clId="{4C9345E3-F0E7-495F-851A-7813C9C84A66}" dt="2023-10-25T08:26:07.738" v="968" actId="931"/>
          <ac:picMkLst>
            <pc:docMk/>
            <pc:sldMk cId="539319832" sldId="313"/>
            <ac:picMk id="9" creationId="{2955C5BB-7092-02EB-824E-DC4CA97727DB}"/>
          </ac:picMkLst>
        </pc:picChg>
        <pc:picChg chg="add mod">
          <ac:chgData name="Emmer, Jan" userId="ab411078-6003-4f4c-bc12-ceee2bbec0e9" providerId="ADAL" clId="{4C9345E3-F0E7-495F-851A-7813C9C84A66}" dt="2023-10-25T08:26:46.864" v="971" actId="14100"/>
          <ac:picMkLst>
            <pc:docMk/>
            <pc:sldMk cId="539319832" sldId="313"/>
            <ac:picMk id="11" creationId="{0B98891C-3CB4-F528-3C79-9A786A7B2DBC}"/>
          </ac:picMkLst>
        </pc:picChg>
        <pc:picChg chg="del">
          <ac:chgData name="Emmer, Jan" userId="ab411078-6003-4f4c-bc12-ceee2bbec0e9" providerId="ADAL" clId="{4C9345E3-F0E7-495F-851A-7813C9C84A66}" dt="2023-10-25T08:25:51.627" v="964" actId="478"/>
          <ac:picMkLst>
            <pc:docMk/>
            <pc:sldMk cId="539319832" sldId="313"/>
            <ac:picMk id="12" creationId="{CCD8806C-3384-F6DF-0AA7-1FC396908714}"/>
          </ac:picMkLst>
        </pc:picChg>
      </pc:sldChg>
      <pc:sldChg chg="addSp delSp modSp add mod">
        <pc:chgData name="Emmer, Jan" userId="ab411078-6003-4f4c-bc12-ceee2bbec0e9" providerId="ADAL" clId="{4C9345E3-F0E7-495F-851A-7813C9C84A66}" dt="2023-10-25T09:47:57.656" v="2999" actId="478"/>
        <pc:sldMkLst>
          <pc:docMk/>
          <pc:sldMk cId="2365852740" sldId="314"/>
        </pc:sldMkLst>
        <pc:spChg chg="mod">
          <ac:chgData name="Emmer, Jan" userId="ab411078-6003-4f4c-bc12-ceee2bbec0e9" providerId="ADAL" clId="{4C9345E3-F0E7-495F-851A-7813C9C84A66}" dt="2023-10-25T08:28:48.547" v="1219" actId="20577"/>
          <ac:spMkLst>
            <pc:docMk/>
            <pc:sldMk cId="2365852740" sldId="314"/>
            <ac:spMk id="3" creationId="{327A1E5D-9776-EE08-6792-E84946E290B9}"/>
          </ac:spMkLst>
        </pc:spChg>
        <pc:spChg chg="mod">
          <ac:chgData name="Emmer, Jan" userId="ab411078-6003-4f4c-bc12-ceee2bbec0e9" providerId="ADAL" clId="{4C9345E3-F0E7-495F-851A-7813C9C84A66}" dt="2023-10-25T08:38:41.047" v="1717" actId="20577"/>
          <ac:spMkLst>
            <pc:docMk/>
            <pc:sldMk cId="2365852740" sldId="314"/>
            <ac:spMk id="4" creationId="{6ABEDE38-B975-D4A9-BF15-EFD0DD8F1820}"/>
          </ac:spMkLst>
        </pc:spChg>
        <pc:spChg chg="del">
          <ac:chgData name="Emmer, Jan" userId="ab411078-6003-4f4c-bc12-ceee2bbec0e9" providerId="ADAL" clId="{4C9345E3-F0E7-495F-851A-7813C9C84A66}" dt="2023-10-25T09:47:57.656" v="2999" actId="478"/>
          <ac:spMkLst>
            <pc:docMk/>
            <pc:sldMk cId="2365852740" sldId="314"/>
            <ac:spMk id="5" creationId="{2C3FC278-E5EA-EC05-E292-173F5493865F}"/>
          </ac:spMkLst>
        </pc:spChg>
        <pc:spChg chg="add del mod">
          <ac:chgData name="Emmer, Jan" userId="ab411078-6003-4f4c-bc12-ceee2bbec0e9" providerId="ADAL" clId="{4C9345E3-F0E7-495F-851A-7813C9C84A66}" dt="2023-10-25T08:30:31.104" v="1223" actId="931"/>
          <ac:spMkLst>
            <pc:docMk/>
            <pc:sldMk cId="2365852740" sldId="314"/>
            <ac:spMk id="7" creationId="{85AAC366-7AF5-414E-C3A9-4A45AE7896FD}"/>
          </ac:spMkLst>
        </pc:spChg>
        <pc:picChg chg="add mod">
          <ac:chgData name="Emmer, Jan" userId="ab411078-6003-4f4c-bc12-ceee2bbec0e9" providerId="ADAL" clId="{4C9345E3-F0E7-495F-851A-7813C9C84A66}" dt="2023-10-25T08:30:36.565" v="1224" actId="14100"/>
          <ac:picMkLst>
            <pc:docMk/>
            <pc:sldMk cId="2365852740" sldId="314"/>
            <ac:picMk id="9" creationId="{9FFA3957-EC13-D552-A11A-EDAED0ECB7DA}"/>
          </ac:picMkLst>
        </pc:picChg>
        <pc:picChg chg="del">
          <ac:chgData name="Emmer, Jan" userId="ab411078-6003-4f4c-bc12-ceee2bbec0e9" providerId="ADAL" clId="{4C9345E3-F0E7-495F-851A-7813C9C84A66}" dt="2023-10-25T08:30:19.890" v="1220" actId="478"/>
          <ac:picMkLst>
            <pc:docMk/>
            <pc:sldMk cId="2365852740" sldId="314"/>
            <ac:picMk id="11" creationId="{0B98891C-3CB4-F528-3C79-9A786A7B2DBC}"/>
          </ac:picMkLst>
        </pc:picChg>
      </pc:sldChg>
      <pc:sldChg chg="addSp delSp modSp add mod">
        <pc:chgData name="Emmer, Jan" userId="ab411078-6003-4f4c-bc12-ceee2bbec0e9" providerId="ADAL" clId="{4C9345E3-F0E7-495F-851A-7813C9C84A66}" dt="2023-10-25T09:47:56.052" v="2998" actId="478"/>
        <pc:sldMkLst>
          <pc:docMk/>
          <pc:sldMk cId="1977924392" sldId="315"/>
        </pc:sldMkLst>
        <pc:spChg chg="mod">
          <ac:chgData name="Emmer, Jan" userId="ab411078-6003-4f4c-bc12-ceee2bbec0e9" providerId="ADAL" clId="{4C9345E3-F0E7-495F-851A-7813C9C84A66}" dt="2023-10-25T08:35:36.095" v="1672" actId="27636"/>
          <ac:spMkLst>
            <pc:docMk/>
            <pc:sldMk cId="1977924392" sldId="315"/>
            <ac:spMk id="3" creationId="{327A1E5D-9776-EE08-6792-E84946E290B9}"/>
          </ac:spMkLst>
        </pc:spChg>
        <pc:spChg chg="mod">
          <ac:chgData name="Emmer, Jan" userId="ab411078-6003-4f4c-bc12-ceee2bbec0e9" providerId="ADAL" clId="{4C9345E3-F0E7-495F-851A-7813C9C84A66}" dt="2023-10-25T08:38:55.752" v="1720" actId="20577"/>
          <ac:spMkLst>
            <pc:docMk/>
            <pc:sldMk cId="1977924392" sldId="315"/>
            <ac:spMk id="4" creationId="{6ABEDE38-B975-D4A9-BF15-EFD0DD8F1820}"/>
          </ac:spMkLst>
        </pc:spChg>
        <pc:spChg chg="del">
          <ac:chgData name="Emmer, Jan" userId="ab411078-6003-4f4c-bc12-ceee2bbec0e9" providerId="ADAL" clId="{4C9345E3-F0E7-495F-851A-7813C9C84A66}" dt="2023-10-25T09:47:56.052" v="2998" actId="478"/>
          <ac:spMkLst>
            <pc:docMk/>
            <pc:sldMk cId="1977924392" sldId="315"/>
            <ac:spMk id="5" creationId="{2C3FC278-E5EA-EC05-E292-173F5493865F}"/>
          </ac:spMkLst>
        </pc:spChg>
        <pc:spChg chg="add del mod">
          <ac:chgData name="Emmer, Jan" userId="ab411078-6003-4f4c-bc12-ceee2bbec0e9" providerId="ADAL" clId="{4C9345E3-F0E7-495F-851A-7813C9C84A66}" dt="2023-10-25T08:34:57.250" v="1584" actId="931"/>
          <ac:spMkLst>
            <pc:docMk/>
            <pc:sldMk cId="1977924392" sldId="315"/>
            <ac:spMk id="7" creationId="{95232B25-1AB1-BB91-2D0F-5F052544E818}"/>
          </ac:spMkLst>
        </pc:spChg>
        <pc:picChg chg="del">
          <ac:chgData name="Emmer, Jan" userId="ab411078-6003-4f4c-bc12-ceee2bbec0e9" providerId="ADAL" clId="{4C9345E3-F0E7-495F-851A-7813C9C84A66}" dt="2023-10-25T08:33:49.169" v="1581" actId="478"/>
          <ac:picMkLst>
            <pc:docMk/>
            <pc:sldMk cId="1977924392" sldId="315"/>
            <ac:picMk id="9" creationId="{9FFA3957-EC13-D552-A11A-EDAED0ECB7DA}"/>
          </ac:picMkLst>
        </pc:picChg>
        <pc:picChg chg="add mod">
          <ac:chgData name="Emmer, Jan" userId="ab411078-6003-4f4c-bc12-ceee2bbec0e9" providerId="ADAL" clId="{4C9345E3-F0E7-495F-851A-7813C9C84A66}" dt="2023-10-25T08:35:03.740" v="1585" actId="14100"/>
          <ac:picMkLst>
            <pc:docMk/>
            <pc:sldMk cId="1977924392" sldId="315"/>
            <ac:picMk id="10" creationId="{56E28C50-5E61-FA6A-D43B-4A7DEAB3E969}"/>
          </ac:picMkLst>
        </pc:picChg>
      </pc:sldChg>
      <pc:sldChg chg="addSp delSp modSp add mod">
        <pc:chgData name="Emmer, Jan" userId="ab411078-6003-4f4c-bc12-ceee2bbec0e9" providerId="ADAL" clId="{4C9345E3-F0E7-495F-851A-7813C9C84A66}" dt="2023-10-25T10:21:03.860" v="3101" actId="20577"/>
        <pc:sldMkLst>
          <pc:docMk/>
          <pc:sldMk cId="2003871164" sldId="316"/>
        </pc:sldMkLst>
        <pc:spChg chg="mod">
          <ac:chgData name="Emmer, Jan" userId="ab411078-6003-4f4c-bc12-ceee2bbec0e9" providerId="ADAL" clId="{4C9345E3-F0E7-495F-851A-7813C9C84A66}" dt="2023-10-25T10:21:03.860" v="3101" actId="20577"/>
          <ac:spMkLst>
            <pc:docMk/>
            <pc:sldMk cId="2003871164" sldId="316"/>
            <ac:spMk id="3" creationId="{327A1E5D-9776-EE08-6792-E84946E290B9}"/>
          </ac:spMkLst>
        </pc:spChg>
        <pc:spChg chg="mod">
          <ac:chgData name="Emmer, Jan" userId="ab411078-6003-4f4c-bc12-ceee2bbec0e9" providerId="ADAL" clId="{4C9345E3-F0E7-495F-851A-7813C9C84A66}" dt="2023-10-25T09:38:03.708" v="2075" actId="20577"/>
          <ac:spMkLst>
            <pc:docMk/>
            <pc:sldMk cId="2003871164" sldId="316"/>
            <ac:spMk id="4" creationId="{6ABEDE38-B975-D4A9-BF15-EFD0DD8F1820}"/>
          </ac:spMkLst>
        </pc:spChg>
        <pc:spChg chg="del">
          <ac:chgData name="Emmer, Jan" userId="ab411078-6003-4f4c-bc12-ceee2bbec0e9" providerId="ADAL" clId="{4C9345E3-F0E7-495F-851A-7813C9C84A66}" dt="2023-10-25T09:47:53.630" v="2997" actId="478"/>
          <ac:spMkLst>
            <pc:docMk/>
            <pc:sldMk cId="2003871164" sldId="316"/>
            <ac:spMk id="5" creationId="{2C3FC278-E5EA-EC05-E292-173F5493865F}"/>
          </ac:spMkLst>
        </pc:spChg>
        <pc:spChg chg="add del mod">
          <ac:chgData name="Emmer, Jan" userId="ab411078-6003-4f4c-bc12-ceee2bbec0e9" providerId="ADAL" clId="{4C9345E3-F0E7-495F-851A-7813C9C84A66}" dt="2023-10-25T09:36:51.424" v="1853" actId="931"/>
          <ac:spMkLst>
            <pc:docMk/>
            <pc:sldMk cId="2003871164" sldId="316"/>
            <ac:spMk id="7" creationId="{D3ED8904-5F9E-E47B-7B1F-C85DF4626123}"/>
          </ac:spMkLst>
        </pc:spChg>
        <pc:picChg chg="add del mod">
          <ac:chgData name="Emmer, Jan" userId="ab411078-6003-4f4c-bc12-ceee2bbec0e9" providerId="ADAL" clId="{4C9345E3-F0E7-495F-851A-7813C9C84A66}" dt="2023-10-25T09:36:34.604" v="1848" actId="931"/>
          <ac:picMkLst>
            <pc:docMk/>
            <pc:sldMk cId="2003871164" sldId="316"/>
            <ac:picMk id="9" creationId="{0F266173-F2BF-811B-EE7F-DD886CA502E6}"/>
          </ac:picMkLst>
        </pc:picChg>
        <pc:picChg chg="del">
          <ac:chgData name="Emmer, Jan" userId="ab411078-6003-4f4c-bc12-ceee2bbec0e9" providerId="ADAL" clId="{4C9345E3-F0E7-495F-851A-7813C9C84A66}" dt="2023-10-25T09:36:11.690" v="1844" actId="478"/>
          <ac:picMkLst>
            <pc:docMk/>
            <pc:sldMk cId="2003871164" sldId="316"/>
            <ac:picMk id="10" creationId="{56E28C50-5E61-FA6A-D43B-4A7DEAB3E969}"/>
          </ac:picMkLst>
        </pc:picChg>
        <pc:picChg chg="add mod">
          <ac:chgData name="Emmer, Jan" userId="ab411078-6003-4f4c-bc12-ceee2bbec0e9" providerId="ADAL" clId="{4C9345E3-F0E7-495F-851A-7813C9C84A66}" dt="2023-10-25T09:36:59.480" v="1855" actId="14100"/>
          <ac:picMkLst>
            <pc:docMk/>
            <pc:sldMk cId="2003871164" sldId="316"/>
            <ac:picMk id="12" creationId="{4C2E6F15-897F-2961-49BF-D62992CCB11E}"/>
          </ac:picMkLst>
        </pc:picChg>
      </pc:sldChg>
      <pc:sldChg chg="addSp delSp modSp add mod">
        <pc:chgData name="Emmer, Jan" userId="ab411078-6003-4f4c-bc12-ceee2bbec0e9" providerId="ADAL" clId="{4C9345E3-F0E7-495F-851A-7813C9C84A66}" dt="2023-10-25T09:47:50.154" v="2996" actId="478"/>
        <pc:sldMkLst>
          <pc:docMk/>
          <pc:sldMk cId="455662089" sldId="317"/>
        </pc:sldMkLst>
        <pc:spChg chg="mod">
          <ac:chgData name="Emmer, Jan" userId="ab411078-6003-4f4c-bc12-ceee2bbec0e9" providerId="ADAL" clId="{4C9345E3-F0E7-495F-851A-7813C9C84A66}" dt="2023-10-25T09:39:39.935" v="2123" actId="20577"/>
          <ac:spMkLst>
            <pc:docMk/>
            <pc:sldMk cId="455662089" sldId="317"/>
            <ac:spMk id="3" creationId="{327A1E5D-9776-EE08-6792-E84946E290B9}"/>
          </ac:spMkLst>
        </pc:spChg>
        <pc:spChg chg="mod">
          <ac:chgData name="Emmer, Jan" userId="ab411078-6003-4f4c-bc12-ceee2bbec0e9" providerId="ADAL" clId="{4C9345E3-F0E7-495F-851A-7813C9C84A66}" dt="2023-10-25T09:40:34.810" v="2399" actId="20577"/>
          <ac:spMkLst>
            <pc:docMk/>
            <pc:sldMk cId="455662089" sldId="317"/>
            <ac:spMk id="4" creationId="{6ABEDE38-B975-D4A9-BF15-EFD0DD8F1820}"/>
          </ac:spMkLst>
        </pc:spChg>
        <pc:spChg chg="del">
          <ac:chgData name="Emmer, Jan" userId="ab411078-6003-4f4c-bc12-ceee2bbec0e9" providerId="ADAL" clId="{4C9345E3-F0E7-495F-851A-7813C9C84A66}" dt="2023-10-25T09:47:50.154" v="2996" actId="478"/>
          <ac:spMkLst>
            <pc:docMk/>
            <pc:sldMk cId="455662089" sldId="317"/>
            <ac:spMk id="5" creationId="{2C3FC278-E5EA-EC05-E292-173F5493865F}"/>
          </ac:spMkLst>
        </pc:spChg>
        <pc:spChg chg="add del mod">
          <ac:chgData name="Emmer, Jan" userId="ab411078-6003-4f4c-bc12-ceee2bbec0e9" providerId="ADAL" clId="{4C9345E3-F0E7-495F-851A-7813C9C84A66}" dt="2023-10-25T09:38:35.137" v="2080" actId="931"/>
          <ac:spMkLst>
            <pc:docMk/>
            <pc:sldMk cId="455662089" sldId="317"/>
            <ac:spMk id="7" creationId="{B7475E8F-612E-7F5E-8AD8-0747AE150552}"/>
          </ac:spMkLst>
        </pc:spChg>
        <pc:picChg chg="add mod">
          <ac:chgData name="Emmer, Jan" userId="ab411078-6003-4f4c-bc12-ceee2bbec0e9" providerId="ADAL" clId="{4C9345E3-F0E7-495F-851A-7813C9C84A66}" dt="2023-10-25T09:38:43.677" v="2082" actId="14100"/>
          <ac:picMkLst>
            <pc:docMk/>
            <pc:sldMk cId="455662089" sldId="317"/>
            <ac:picMk id="9" creationId="{B231F9F2-BBF1-B3CE-39ED-A2B3F10D3CAA}"/>
          </ac:picMkLst>
        </pc:picChg>
        <pc:picChg chg="del">
          <ac:chgData name="Emmer, Jan" userId="ab411078-6003-4f4c-bc12-ceee2bbec0e9" providerId="ADAL" clId="{4C9345E3-F0E7-495F-851A-7813C9C84A66}" dt="2023-10-25T09:38:18.958" v="2077" actId="478"/>
          <ac:picMkLst>
            <pc:docMk/>
            <pc:sldMk cId="455662089" sldId="317"/>
            <ac:picMk id="12" creationId="{4C2E6F15-897F-2961-49BF-D62992CCB11E}"/>
          </ac:picMkLst>
        </pc:picChg>
      </pc:sldChg>
      <pc:sldChg chg="addSp delSp modSp add mod">
        <pc:chgData name="Emmer, Jan" userId="ab411078-6003-4f4c-bc12-ceee2bbec0e9" providerId="ADAL" clId="{4C9345E3-F0E7-495F-851A-7813C9C84A66}" dt="2023-10-25T09:47:45.109" v="2995" actId="478"/>
        <pc:sldMkLst>
          <pc:docMk/>
          <pc:sldMk cId="1879013090" sldId="318"/>
        </pc:sldMkLst>
        <pc:spChg chg="mod">
          <ac:chgData name="Emmer, Jan" userId="ab411078-6003-4f4c-bc12-ceee2bbec0e9" providerId="ADAL" clId="{4C9345E3-F0E7-495F-851A-7813C9C84A66}" dt="2023-10-25T09:41:12.123" v="2467" actId="20577"/>
          <ac:spMkLst>
            <pc:docMk/>
            <pc:sldMk cId="1879013090" sldId="318"/>
            <ac:spMk id="3" creationId="{327A1E5D-9776-EE08-6792-E84946E290B9}"/>
          </ac:spMkLst>
        </pc:spChg>
        <pc:spChg chg="mod">
          <ac:chgData name="Emmer, Jan" userId="ab411078-6003-4f4c-bc12-ceee2bbec0e9" providerId="ADAL" clId="{4C9345E3-F0E7-495F-851A-7813C9C84A66}" dt="2023-10-25T09:43:41.191" v="2715" actId="207"/>
          <ac:spMkLst>
            <pc:docMk/>
            <pc:sldMk cId="1879013090" sldId="318"/>
            <ac:spMk id="4" creationId="{6ABEDE38-B975-D4A9-BF15-EFD0DD8F1820}"/>
          </ac:spMkLst>
        </pc:spChg>
        <pc:spChg chg="del mod">
          <ac:chgData name="Emmer, Jan" userId="ab411078-6003-4f4c-bc12-ceee2bbec0e9" providerId="ADAL" clId="{4C9345E3-F0E7-495F-851A-7813C9C84A66}" dt="2023-10-25T09:47:45.109" v="2995" actId="478"/>
          <ac:spMkLst>
            <pc:docMk/>
            <pc:sldMk cId="1879013090" sldId="318"/>
            <ac:spMk id="5" creationId="{2C3FC278-E5EA-EC05-E292-173F5493865F}"/>
          </ac:spMkLst>
        </pc:spChg>
        <pc:spChg chg="add del mod">
          <ac:chgData name="Emmer, Jan" userId="ab411078-6003-4f4c-bc12-ceee2bbec0e9" providerId="ADAL" clId="{4C9345E3-F0E7-495F-851A-7813C9C84A66}" dt="2023-10-25T09:41:51.515" v="2478" actId="931"/>
          <ac:spMkLst>
            <pc:docMk/>
            <pc:sldMk cId="1879013090" sldId="318"/>
            <ac:spMk id="7" creationId="{840144D4-B716-884B-106A-F9C6D99E652F}"/>
          </ac:spMkLst>
        </pc:spChg>
        <pc:picChg chg="del">
          <ac:chgData name="Emmer, Jan" userId="ab411078-6003-4f4c-bc12-ceee2bbec0e9" providerId="ADAL" clId="{4C9345E3-F0E7-495F-851A-7813C9C84A66}" dt="2023-10-25T09:41:14.916" v="2468" actId="478"/>
          <ac:picMkLst>
            <pc:docMk/>
            <pc:sldMk cId="1879013090" sldId="318"/>
            <ac:picMk id="9" creationId="{B231F9F2-BBF1-B3CE-39ED-A2B3F10D3CAA}"/>
          </ac:picMkLst>
        </pc:picChg>
        <pc:picChg chg="add del mod">
          <ac:chgData name="Emmer, Jan" userId="ab411078-6003-4f4c-bc12-ceee2bbec0e9" providerId="ADAL" clId="{4C9345E3-F0E7-495F-851A-7813C9C84A66}" dt="2023-10-25T09:41:29.302" v="2473" actId="931"/>
          <ac:picMkLst>
            <pc:docMk/>
            <pc:sldMk cId="1879013090" sldId="318"/>
            <ac:picMk id="10" creationId="{DA0CCD1B-9A4F-4ED5-B5E7-29FBD3664A13}"/>
          </ac:picMkLst>
        </pc:picChg>
        <pc:picChg chg="add del mod">
          <ac:chgData name="Emmer, Jan" userId="ab411078-6003-4f4c-bc12-ceee2bbec0e9" providerId="ADAL" clId="{4C9345E3-F0E7-495F-851A-7813C9C84A66}" dt="2023-10-25T09:41:41.135" v="2476" actId="931"/>
          <ac:picMkLst>
            <pc:docMk/>
            <pc:sldMk cId="1879013090" sldId="318"/>
            <ac:picMk id="12" creationId="{2E352CFD-3DEB-77DD-0795-67775DC1828E}"/>
          </ac:picMkLst>
        </pc:picChg>
        <pc:picChg chg="add mod">
          <ac:chgData name="Emmer, Jan" userId="ab411078-6003-4f4c-bc12-ceee2bbec0e9" providerId="ADAL" clId="{4C9345E3-F0E7-495F-851A-7813C9C84A66}" dt="2023-10-25T09:42:13.555" v="2484" actId="14100"/>
          <ac:picMkLst>
            <pc:docMk/>
            <pc:sldMk cId="1879013090" sldId="318"/>
            <ac:picMk id="14" creationId="{50335642-39FF-BEB7-DCF5-D753FFB35714}"/>
          </ac:picMkLst>
        </pc:picChg>
      </pc:sldChg>
      <pc:sldChg chg="addSp delSp modSp add mod">
        <pc:chgData name="Emmer, Jan" userId="ab411078-6003-4f4c-bc12-ceee2bbec0e9" providerId="ADAL" clId="{4C9345E3-F0E7-495F-851A-7813C9C84A66}" dt="2023-10-25T10:21:56.424" v="3140" actId="20577"/>
        <pc:sldMkLst>
          <pc:docMk/>
          <pc:sldMk cId="3787068088" sldId="319"/>
        </pc:sldMkLst>
        <pc:spChg chg="mod">
          <ac:chgData name="Emmer, Jan" userId="ab411078-6003-4f4c-bc12-ceee2bbec0e9" providerId="ADAL" clId="{4C9345E3-F0E7-495F-851A-7813C9C84A66}" dt="2023-10-25T09:44:03.222" v="2718" actId="20577"/>
          <ac:spMkLst>
            <pc:docMk/>
            <pc:sldMk cId="3787068088" sldId="319"/>
            <ac:spMk id="3" creationId="{327A1E5D-9776-EE08-6792-E84946E290B9}"/>
          </ac:spMkLst>
        </pc:spChg>
        <pc:spChg chg="mod">
          <ac:chgData name="Emmer, Jan" userId="ab411078-6003-4f4c-bc12-ceee2bbec0e9" providerId="ADAL" clId="{4C9345E3-F0E7-495F-851A-7813C9C84A66}" dt="2023-10-25T10:21:56.424" v="3140" actId="20577"/>
          <ac:spMkLst>
            <pc:docMk/>
            <pc:sldMk cId="3787068088" sldId="319"/>
            <ac:spMk id="4" creationId="{6ABEDE38-B975-D4A9-BF15-EFD0DD8F1820}"/>
          </ac:spMkLst>
        </pc:spChg>
        <pc:spChg chg="del mod">
          <ac:chgData name="Emmer, Jan" userId="ab411078-6003-4f4c-bc12-ceee2bbec0e9" providerId="ADAL" clId="{4C9345E3-F0E7-495F-851A-7813C9C84A66}" dt="2023-10-25T09:47:36.909" v="2993" actId="478"/>
          <ac:spMkLst>
            <pc:docMk/>
            <pc:sldMk cId="3787068088" sldId="319"/>
            <ac:spMk id="5" creationId="{2C3FC278-E5EA-EC05-E292-173F5493865F}"/>
          </ac:spMkLst>
        </pc:spChg>
        <pc:spChg chg="add del mod">
          <ac:chgData name="Emmer, Jan" userId="ab411078-6003-4f4c-bc12-ceee2bbec0e9" providerId="ADAL" clId="{4C9345E3-F0E7-495F-851A-7813C9C84A66}" dt="2023-10-25T09:44:14.207" v="2722" actId="931"/>
          <ac:spMkLst>
            <pc:docMk/>
            <pc:sldMk cId="3787068088" sldId="319"/>
            <ac:spMk id="7" creationId="{29E22E5D-4243-E9B2-69F2-6BF609A35559}"/>
          </ac:spMkLst>
        </pc:spChg>
        <pc:picChg chg="add mod">
          <ac:chgData name="Emmer, Jan" userId="ab411078-6003-4f4c-bc12-ceee2bbec0e9" providerId="ADAL" clId="{4C9345E3-F0E7-495F-851A-7813C9C84A66}" dt="2023-10-25T09:44:34.718" v="2727" actId="14100"/>
          <ac:picMkLst>
            <pc:docMk/>
            <pc:sldMk cId="3787068088" sldId="319"/>
            <ac:picMk id="9" creationId="{FBFE19EC-7E21-E053-9C30-116D1138CD59}"/>
          </ac:picMkLst>
        </pc:picChg>
        <pc:picChg chg="del">
          <ac:chgData name="Emmer, Jan" userId="ab411078-6003-4f4c-bc12-ceee2bbec0e9" providerId="ADAL" clId="{4C9345E3-F0E7-495F-851A-7813C9C84A66}" dt="2023-10-25T09:44:06.630" v="2719" actId="478"/>
          <ac:picMkLst>
            <pc:docMk/>
            <pc:sldMk cId="3787068088" sldId="319"/>
            <ac:picMk id="14" creationId="{50335642-39FF-BEB7-DCF5-D753FFB35714}"/>
          </ac:picMkLst>
        </pc:picChg>
      </pc:sldChg>
    </pc:docChg>
  </pc:docChgLst>
  <pc:docChgLst>
    <pc:chgData name="Emmer, Jan" userId="ab411078-6003-4f4c-bc12-ceee2bbec0e9" providerId="ADAL" clId="{E66656F1-E610-4EFD-8D35-6BE046891608}"/>
    <pc:docChg chg="undo custSel modSld">
      <pc:chgData name="Emmer, Jan" userId="ab411078-6003-4f4c-bc12-ceee2bbec0e9" providerId="ADAL" clId="{E66656F1-E610-4EFD-8D35-6BE046891608}" dt="2023-12-14T07:49:31.592" v="155" actId="20577"/>
      <pc:docMkLst>
        <pc:docMk/>
      </pc:docMkLst>
      <pc:sldChg chg="addSp delSp modSp mod">
        <pc:chgData name="Emmer, Jan" userId="ab411078-6003-4f4c-bc12-ceee2bbec0e9" providerId="ADAL" clId="{E66656F1-E610-4EFD-8D35-6BE046891608}" dt="2023-12-14T07:49:31.592" v="155" actId="20577"/>
        <pc:sldMkLst>
          <pc:docMk/>
          <pc:sldMk cId="580205876" sldId="309"/>
        </pc:sldMkLst>
        <pc:spChg chg="mod">
          <ac:chgData name="Emmer, Jan" userId="ab411078-6003-4f4c-bc12-ceee2bbec0e9" providerId="ADAL" clId="{E66656F1-E610-4EFD-8D35-6BE046891608}" dt="2023-12-14T07:49:31.592" v="155" actId="20577"/>
          <ac:spMkLst>
            <pc:docMk/>
            <pc:sldMk cId="580205876" sldId="309"/>
            <ac:spMk id="4" creationId="{20C5093F-BE12-C2FF-5023-B597E05B60B8}"/>
          </ac:spMkLst>
        </pc:spChg>
        <pc:picChg chg="add mod">
          <ac:chgData name="Emmer, Jan" userId="ab411078-6003-4f4c-bc12-ceee2bbec0e9" providerId="ADAL" clId="{E66656F1-E610-4EFD-8D35-6BE046891608}" dt="2023-12-14T07:48:20.189" v="7" actId="14100"/>
          <ac:picMkLst>
            <pc:docMk/>
            <pc:sldMk cId="580205876" sldId="309"/>
            <ac:picMk id="6" creationId="{650A7C3E-A297-358A-3208-4A7C0459721B}"/>
          </ac:picMkLst>
        </pc:picChg>
        <pc:picChg chg="del">
          <ac:chgData name="Emmer, Jan" userId="ab411078-6003-4f4c-bc12-ceee2bbec0e9" providerId="ADAL" clId="{E66656F1-E610-4EFD-8D35-6BE046891608}" dt="2023-12-14T07:46:16.821" v="0" actId="478"/>
          <ac:picMkLst>
            <pc:docMk/>
            <pc:sldMk cId="580205876" sldId="309"/>
            <ac:picMk id="16" creationId="{33750A73-6A7F-0059-A976-411028F9161A}"/>
          </ac:picMkLst>
        </pc:picChg>
        <pc:cxnChg chg="add del">
          <ac:chgData name="Emmer, Jan" userId="ab411078-6003-4f4c-bc12-ceee2bbec0e9" providerId="ADAL" clId="{E66656F1-E610-4EFD-8D35-6BE046891608}" dt="2023-12-14T07:48:11.394" v="5" actId="11529"/>
          <ac:cxnSpMkLst>
            <pc:docMk/>
            <pc:sldMk cId="580205876" sldId="309"/>
            <ac:cxnSpMk id="8" creationId="{08096983-4DCE-F902-82D1-A1D2307EEECC}"/>
          </ac:cxnSpMkLst>
        </pc:cxnChg>
        <pc:cxnChg chg="add mod">
          <ac:chgData name="Emmer, Jan" userId="ab411078-6003-4f4c-bc12-ceee2bbec0e9" providerId="ADAL" clId="{E66656F1-E610-4EFD-8D35-6BE046891608}" dt="2023-12-14T07:48:32.724" v="9" actId="13822"/>
          <ac:cxnSpMkLst>
            <pc:docMk/>
            <pc:sldMk cId="580205876" sldId="309"/>
            <ac:cxnSpMk id="10" creationId="{B57C5671-032F-CCE8-12E5-B05EA03A5894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8360CCF-60A7-4D8C-BA1F-1EA1234F9D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307D55-571E-4F07-8A4C-B8FC0C311A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7BED0-6F28-4C51-BF28-886006450EDA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8386EC-76CF-49EC-80CB-90636AA35C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5D0E3C-4D5A-43A9-8C0D-AD38A4EF80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9C20C-47AD-4746-96AE-9611A0B4E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44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8608A-7AE7-4AE5-9F16-8E166BD56CA6}" type="datetimeFigureOut">
              <a:rPr lang="cs-CZ" smtClean="0"/>
              <a:t>14.12.2023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42677-85B1-4561-B1F2-48AE64773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77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titled-9.png">
            <a:extLst>
              <a:ext uri="{FF2B5EF4-FFF2-40B4-BE49-F238E27FC236}">
                <a16:creationId xmlns:a16="http://schemas.microsoft.com/office/drawing/2014/main" id="{E7213F5E-61A6-4F7C-B817-A43AF5F3E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r="200"/>
          <a:stretch/>
        </p:blipFill>
        <p:spPr>
          <a:xfrm>
            <a:off x="5377178" y="-11151"/>
            <a:ext cx="3780611" cy="380852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dirty="0" err="1"/>
              <a:t>Zadejte</a:t>
            </a:r>
            <a:r>
              <a:rPr dirty="0"/>
              <a:t> </a:t>
            </a:r>
            <a:r>
              <a:rPr dirty="0" err="1"/>
              <a:t>nadpis</a:t>
            </a:r>
            <a:r>
              <a:rPr dirty="0"/>
              <a:t>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6776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accent2"/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r>
              <a:rPr dirty="0" err="1"/>
              <a:t>Zadejte</a:t>
            </a:r>
            <a:r>
              <a:rPr dirty="0"/>
              <a:t> </a:t>
            </a:r>
            <a:r>
              <a:rPr dirty="0" err="1"/>
              <a:t>podnadpis</a:t>
            </a:r>
            <a:r>
              <a:rPr dirty="0"/>
              <a:t>.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Autor</a:t>
            </a:r>
            <a:br>
              <a:rPr lang="cs-CZ" dirty="0"/>
            </a:br>
            <a:r>
              <a:rPr dirty="0"/>
              <a:t>Datum</a:t>
            </a:r>
          </a:p>
        </p:txBody>
      </p:sp>
      <p:pic>
        <p:nvPicPr>
          <p:cNvPr id="13" name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66" y="450575"/>
            <a:ext cx="1918592" cy="1018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306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na pozadí - tma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">
            <a:extLst>
              <a:ext uri="{FF2B5EF4-FFF2-40B4-BE49-F238E27FC236}">
                <a16:creationId xmlns:a16="http://schemas.microsoft.com/office/drawing/2014/main" id="{FB41D8C4-E997-4E0E-9885-F50EF9F5CD83}"/>
              </a:ext>
            </a:extLst>
          </p:cNvPr>
          <p:cNvSpPr/>
          <p:nvPr userDrawn="1"/>
        </p:nvSpPr>
        <p:spPr>
          <a:xfrm>
            <a:off x="0" y="0"/>
            <a:ext cx="6553200" cy="6858001"/>
          </a:xfrm>
          <a:prstGeom prst="rect">
            <a:avLst/>
          </a:prstGeom>
          <a:gradFill>
            <a:gsLst>
              <a:gs pos="0">
                <a:srgbClr val="000000">
                  <a:alpha val="75099"/>
                </a:srgb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0000"/>
              </a:lnSpc>
              <a:spcBef>
                <a:spcPts val="1000"/>
              </a:spcBef>
              <a:defRPr sz="1500"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9" name="logo-wht.png">
            <a:extLst>
              <a:ext uri="{FF2B5EF4-FFF2-40B4-BE49-F238E27FC236}">
                <a16:creationId xmlns:a16="http://schemas.microsoft.com/office/drawing/2014/main" id="{63A92A0B-9411-4774-AA41-3E1C279336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72" y="444500"/>
            <a:ext cx="1914503" cy="10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Zástupný symbol pro zápatí 3">
            <a:extLst>
              <a:ext uri="{FF2B5EF4-FFF2-40B4-BE49-F238E27FC236}">
                <a16:creationId xmlns:a16="http://schemas.microsoft.com/office/drawing/2014/main" id="{1D589DDD-A667-4DE9-8759-40D859CF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960EDF8-70D2-4CA2-9AC7-949500175D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938338"/>
            <a:ext cx="6553200" cy="1460500"/>
          </a:xfrm>
        </p:spPr>
        <p:txBody>
          <a:bodyPr>
            <a:normAutofit/>
          </a:bodyPr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Zadejte nadpis.</a:t>
            </a:r>
            <a:br>
              <a:rPr lang="cs-CZ" dirty="0"/>
            </a:br>
            <a:r>
              <a:rPr lang="cs-CZ" dirty="0"/>
              <a:t>Na 2 řádky maximálně.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F6861F44-827A-488F-A044-532DE8B13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3548063"/>
            <a:ext cx="6553200" cy="687386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Obrázek na pozadí je nutné změnit přes nabídku Formát pozadí</a:t>
            </a:r>
          </a:p>
        </p:txBody>
      </p:sp>
    </p:spTree>
    <p:extLst>
      <p:ext uri="{BB962C8B-B14F-4D97-AF65-F5344CB8AC3E}">
        <p14:creationId xmlns:p14="http://schemas.microsoft.com/office/powerpoint/2010/main" val="405736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na pozadí - svět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">
            <a:extLst>
              <a:ext uri="{FF2B5EF4-FFF2-40B4-BE49-F238E27FC236}">
                <a16:creationId xmlns:a16="http://schemas.microsoft.com/office/drawing/2014/main" id="{CF6DC65D-10DD-4DB5-898A-7879CDB9F727}"/>
              </a:ext>
            </a:extLst>
          </p:cNvPr>
          <p:cNvSpPr/>
          <p:nvPr userDrawn="1"/>
        </p:nvSpPr>
        <p:spPr>
          <a:xfrm>
            <a:off x="-1" y="0"/>
            <a:ext cx="9954883" cy="6858001"/>
          </a:xfrm>
          <a:prstGeom prst="rect">
            <a:avLst/>
          </a:prstGeom>
          <a:gradFill>
            <a:gsLst>
              <a:gs pos="0">
                <a:schemeClr val="accent1">
                  <a:lumOff val="44000"/>
                </a:schemeClr>
              </a:gs>
              <a:gs pos="100000">
                <a:srgbClr val="00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defTabSz="457200">
              <a:defRPr b="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" name="Zástupný symbol pro zápatí 3">
            <a:extLst>
              <a:ext uri="{FF2B5EF4-FFF2-40B4-BE49-F238E27FC236}">
                <a16:creationId xmlns:a16="http://schemas.microsoft.com/office/drawing/2014/main" id="{1D589DDD-A667-4DE9-8759-40D859CF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960EDF8-70D2-4CA2-9AC7-949500175D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938338"/>
            <a:ext cx="6553200" cy="1460500"/>
          </a:xfrm>
        </p:spPr>
        <p:txBody>
          <a:bodyPr>
            <a:norm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Zadejte nadpis.</a:t>
            </a:r>
            <a:br>
              <a:rPr lang="cs-CZ" dirty="0"/>
            </a:br>
            <a:r>
              <a:rPr lang="cs-CZ" dirty="0"/>
              <a:t>Na 2 řádky maximálně.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F6861F44-827A-488F-A044-532DE8B13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3548062"/>
            <a:ext cx="6553200" cy="5667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Obrázek na pozadí je nutné změnit přes nabídku Formát pozadí</a:t>
            </a:r>
          </a:p>
        </p:txBody>
      </p:sp>
      <p:pic>
        <p:nvPicPr>
          <p:cNvPr id="3" name="logo.png">
            <a:extLst>
              <a:ext uri="{FF2B5EF4-FFF2-40B4-BE49-F238E27FC236}">
                <a16:creationId xmlns:a16="http://schemas.microsoft.com/office/drawing/2014/main" id="{5F397676-AE48-49AA-B278-83C59E27C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95" y="444500"/>
            <a:ext cx="1914503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292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ěkuji za pozornost.">
            <a:extLst>
              <a:ext uri="{FF2B5EF4-FFF2-40B4-BE49-F238E27FC236}">
                <a16:creationId xmlns:a16="http://schemas.microsoft.com/office/drawing/2014/main" id="{96DA163D-293A-4071-90D4-4484B7E0ED2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01964" y="2701172"/>
            <a:ext cx="7690922" cy="1286628"/>
          </a:xfrm>
          <a:prstGeom prst="rect">
            <a:avLst/>
          </a:prstGeom>
        </p:spPr>
        <p:txBody>
          <a:bodyPr/>
          <a:lstStyle>
            <a:lvl1pPr algn="ctr">
              <a:defRPr sz="6000" b="1"/>
            </a:lvl1pPr>
          </a:lstStyle>
          <a:p>
            <a:r>
              <a:rPr lang="cs-CZ" dirty="0"/>
              <a:t>Děkuji za pozornost.</a:t>
            </a:r>
            <a:endParaRPr dirty="0"/>
          </a:p>
        </p:txBody>
      </p:sp>
      <p:sp>
        <p:nvSpPr>
          <p:cNvPr id="8" name="Jméno">
            <a:extLst>
              <a:ext uri="{FF2B5EF4-FFF2-40B4-BE49-F238E27FC236}">
                <a16:creationId xmlns:a16="http://schemas.microsoft.com/office/drawing/2014/main" id="{16CFA609-4657-4603-9DEA-0A11A05DA0AA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1675" y="3987800"/>
            <a:ext cx="7690752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/>
            </a:lvl1pPr>
          </a:lstStyle>
          <a:p>
            <a:r>
              <a:rPr lang="cs-CZ" dirty="0"/>
              <a:t>Jméno</a:t>
            </a:r>
            <a:endParaRPr dirty="0"/>
          </a:p>
        </p:txBody>
      </p:sp>
      <p:sp>
        <p:nvSpPr>
          <p:cNvPr id="10" name="Zástupný text 10">
            <a:extLst>
              <a:ext uri="{FF2B5EF4-FFF2-40B4-BE49-F238E27FC236}">
                <a16:creationId xmlns:a16="http://schemas.microsoft.com/office/drawing/2014/main" id="{EC67C78D-9CD4-4FF3-B15D-7A707D56671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02202" y="4394446"/>
            <a:ext cx="7690753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Pozice</a:t>
            </a:r>
            <a:endParaRPr dirty="0"/>
          </a:p>
        </p:txBody>
      </p:sp>
      <p:sp>
        <p:nvSpPr>
          <p:cNvPr id="12" name="Zástupný text 10">
            <a:extLst>
              <a:ext uri="{FF2B5EF4-FFF2-40B4-BE49-F238E27FC236}">
                <a16:creationId xmlns:a16="http://schemas.microsoft.com/office/drawing/2014/main" id="{AB15E619-4691-4FC1-9F7F-AC937C81A14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07523" y="5207741"/>
            <a:ext cx="7690753" cy="406647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cs-CZ" dirty="0"/>
              <a:t>Kontakt</a:t>
            </a:r>
            <a:endParaRPr dirty="0"/>
          </a:p>
        </p:txBody>
      </p:sp>
      <p:sp>
        <p:nvSpPr>
          <p:cNvPr id="2" name="TextovéPole 16">
            <a:extLst>
              <a:ext uri="{FF2B5EF4-FFF2-40B4-BE49-F238E27FC236}">
                <a16:creationId xmlns:a16="http://schemas.microsoft.com/office/drawing/2014/main" id="{98E839B3-B47D-4C13-A9B7-B3202B6A43A4}"/>
              </a:ext>
            </a:extLst>
          </p:cNvPr>
          <p:cNvSpPr txBox="1"/>
          <p:nvPr userDrawn="1"/>
        </p:nvSpPr>
        <p:spPr>
          <a:xfrm>
            <a:off x="747394" y="6073809"/>
            <a:ext cx="769075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www.savs.cz</a:t>
            </a:r>
          </a:p>
        </p:txBody>
      </p:sp>
      <p:pic>
        <p:nvPicPr>
          <p:cNvPr id="3" name="Picture 2" descr="Logo, icon, company name&#10;&#10;Description automatically generated">
            <a:extLst>
              <a:ext uri="{FF2B5EF4-FFF2-40B4-BE49-F238E27FC236}">
                <a16:creationId xmlns:a16="http://schemas.microsoft.com/office/drawing/2014/main" id="{9965B7B0-F4D3-63AD-B41C-CE9EDB93A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94" y="1109726"/>
            <a:ext cx="1466314" cy="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Untitled-9.png" descr="Untitled-9.png">
            <a:extLst>
              <a:ext uri="{FF2B5EF4-FFF2-40B4-BE49-F238E27FC236}">
                <a16:creationId xmlns:a16="http://schemas.microsoft.com/office/drawing/2014/main" id="{257CCFFC-1759-49E2-938C-2D073DD169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24" r="19914"/>
          <a:stretch/>
        </p:blipFill>
        <p:spPr>
          <a:xfrm>
            <a:off x="5354876" y="0"/>
            <a:ext cx="3780611" cy="38085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D5D16A0C-FC9C-489D-A2E4-12BAE516293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01217" y="-6220"/>
            <a:ext cx="638229" cy="2776054"/>
          </a:xfrm>
          <a:custGeom>
            <a:avLst/>
            <a:gdLst>
              <a:gd name="connsiteX0" fmla="*/ 0 w 3070225"/>
              <a:gd name="connsiteY0" fmla="*/ 7518400 h 7518400"/>
              <a:gd name="connsiteX1" fmla="*/ 767556 w 3070225"/>
              <a:gd name="connsiteY1" fmla="*/ 0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0225"/>
              <a:gd name="connsiteY0" fmla="*/ 7518400 h 7518400"/>
              <a:gd name="connsiteX1" fmla="*/ 428191 w 3070225"/>
              <a:gd name="connsiteY1" fmla="*/ 2290713 h 7518400"/>
              <a:gd name="connsiteX2" fmla="*/ 3070225 w 3070225"/>
              <a:gd name="connsiteY2" fmla="*/ 0 h 7518400"/>
              <a:gd name="connsiteX3" fmla="*/ 2302669 w 3070225"/>
              <a:gd name="connsiteY3" fmla="*/ 7518400 h 7518400"/>
              <a:gd name="connsiteX4" fmla="*/ 0 w 3070225"/>
              <a:gd name="connsiteY4" fmla="*/ 7518400 h 7518400"/>
              <a:gd name="connsiteX0" fmla="*/ 0 w 3075667"/>
              <a:gd name="connsiteY0" fmla="*/ 7518400 h 7518400"/>
              <a:gd name="connsiteX1" fmla="*/ 428191 w 3075667"/>
              <a:gd name="connsiteY1" fmla="*/ 2290713 h 7518400"/>
              <a:gd name="connsiteX2" fmla="*/ 3070225 w 3075667"/>
              <a:gd name="connsiteY2" fmla="*/ 0 h 7518400"/>
              <a:gd name="connsiteX3" fmla="*/ 3075667 w 3075667"/>
              <a:gd name="connsiteY3" fmla="*/ 7452413 h 7518400"/>
              <a:gd name="connsiteX4" fmla="*/ 0 w 3075667"/>
              <a:gd name="connsiteY4" fmla="*/ 7518400 h 7518400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2642034 w 2647476"/>
              <a:gd name="connsiteY2" fmla="*/ 0 h 7452413"/>
              <a:gd name="connsiteX3" fmla="*/ 2647476 w 2647476"/>
              <a:gd name="connsiteY3" fmla="*/ 7452413 h 7452413"/>
              <a:gd name="connsiteX4" fmla="*/ 5442 w 2647476"/>
              <a:gd name="connsiteY4" fmla="*/ 5312528 h 7452413"/>
              <a:gd name="connsiteX0" fmla="*/ 5442 w 2647476"/>
              <a:gd name="connsiteY0" fmla="*/ 5312528 h 7452413"/>
              <a:gd name="connsiteX1" fmla="*/ 0 w 2647476"/>
              <a:gd name="connsiteY1" fmla="*/ 2290713 h 7452413"/>
              <a:gd name="connsiteX2" fmla="*/ 891143 w 2647476"/>
              <a:gd name="connsiteY2" fmla="*/ 1512766 h 7452413"/>
              <a:gd name="connsiteX3" fmla="*/ 2642034 w 2647476"/>
              <a:gd name="connsiteY3" fmla="*/ 0 h 7452413"/>
              <a:gd name="connsiteX4" fmla="*/ 2647476 w 2647476"/>
              <a:gd name="connsiteY4" fmla="*/ 7452413 h 7452413"/>
              <a:gd name="connsiteX5" fmla="*/ 5442 w 2647476"/>
              <a:gd name="connsiteY5" fmla="*/ 5312528 h 7452413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5442 w 2647476"/>
              <a:gd name="connsiteY5" fmla="*/ 3799762 h 5939647"/>
              <a:gd name="connsiteX0" fmla="*/ 5442 w 2647476"/>
              <a:gd name="connsiteY0" fmla="*/ 3799762 h 5939647"/>
              <a:gd name="connsiteX1" fmla="*/ 0 w 2647476"/>
              <a:gd name="connsiteY1" fmla="*/ 777947 h 5939647"/>
              <a:gd name="connsiteX2" fmla="*/ 891143 w 2647476"/>
              <a:gd name="connsiteY2" fmla="*/ 0 h 5939647"/>
              <a:gd name="connsiteX3" fmla="*/ 1050626 w 2647476"/>
              <a:gd name="connsiteY3" fmla="*/ 17095 h 5939647"/>
              <a:gd name="connsiteX4" fmla="*/ 2647476 w 2647476"/>
              <a:gd name="connsiteY4" fmla="*/ 5939647 h 5939647"/>
              <a:gd name="connsiteX5" fmla="*/ 1058196 w 2647476"/>
              <a:gd name="connsiteY5" fmla="*/ 4642339 h 5939647"/>
              <a:gd name="connsiteX6" fmla="*/ 5442 w 2647476"/>
              <a:gd name="connsiteY6" fmla="*/ 3799762 h 5939647"/>
              <a:gd name="connsiteX0" fmla="*/ 5442 w 1064860"/>
              <a:gd name="connsiteY0" fmla="*/ 3799762 h 4642339"/>
              <a:gd name="connsiteX1" fmla="*/ 0 w 1064860"/>
              <a:gd name="connsiteY1" fmla="*/ 777947 h 4642339"/>
              <a:gd name="connsiteX2" fmla="*/ 891143 w 1064860"/>
              <a:gd name="connsiteY2" fmla="*/ 0 h 4642339"/>
              <a:gd name="connsiteX3" fmla="*/ 1050626 w 1064860"/>
              <a:gd name="connsiteY3" fmla="*/ 17095 h 4642339"/>
              <a:gd name="connsiteX4" fmla="*/ 1064860 w 1064860"/>
              <a:gd name="connsiteY4" fmla="*/ 3556932 h 4642339"/>
              <a:gd name="connsiteX5" fmla="*/ 1058196 w 1064860"/>
              <a:gd name="connsiteY5" fmla="*/ 4642339 h 4642339"/>
              <a:gd name="connsiteX6" fmla="*/ 5442 w 1064860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0626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  <a:gd name="connsiteX0" fmla="*/ 5442 w 1067297"/>
              <a:gd name="connsiteY0" fmla="*/ 3799762 h 4642339"/>
              <a:gd name="connsiteX1" fmla="*/ 0 w 1067297"/>
              <a:gd name="connsiteY1" fmla="*/ 777947 h 4642339"/>
              <a:gd name="connsiteX2" fmla="*/ 891143 w 1067297"/>
              <a:gd name="connsiteY2" fmla="*/ 0 h 4642339"/>
              <a:gd name="connsiteX3" fmla="*/ 1059252 w 1067297"/>
              <a:gd name="connsiteY3" fmla="*/ 17095 h 4642339"/>
              <a:gd name="connsiteX4" fmla="*/ 1064860 w 1067297"/>
              <a:gd name="connsiteY4" fmla="*/ 3556932 h 4642339"/>
              <a:gd name="connsiteX5" fmla="*/ 1066822 w 1067297"/>
              <a:gd name="connsiteY5" fmla="*/ 4642339 h 4642339"/>
              <a:gd name="connsiteX6" fmla="*/ 5442 w 1067297"/>
              <a:gd name="connsiteY6" fmla="*/ 3799762 h 464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297" h="4642339">
                <a:moveTo>
                  <a:pt x="5442" y="3799762"/>
                </a:moveTo>
                <a:lnTo>
                  <a:pt x="0" y="777947"/>
                </a:lnTo>
                <a:cubicBezTo>
                  <a:pt x="291186" y="518631"/>
                  <a:pt x="599957" y="259316"/>
                  <a:pt x="891143" y="0"/>
                </a:cubicBezTo>
                <a:lnTo>
                  <a:pt x="1059252" y="17095"/>
                </a:lnTo>
                <a:cubicBezTo>
                  <a:pt x="1063997" y="1197041"/>
                  <a:pt x="1060115" y="2376986"/>
                  <a:pt x="1064860" y="3556932"/>
                </a:cubicBezTo>
                <a:cubicBezTo>
                  <a:pt x="1062639" y="3918734"/>
                  <a:pt x="1069043" y="4280537"/>
                  <a:pt x="1066822" y="4642339"/>
                </a:cubicBezTo>
                <a:lnTo>
                  <a:pt x="5442" y="3799762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FD0005-5D43-4B0A-90DC-41604A6F85D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351021" y="1"/>
            <a:ext cx="2789802" cy="2902998"/>
          </a:xfrm>
          <a:custGeom>
            <a:avLst/>
            <a:gdLst>
              <a:gd name="connsiteX0" fmla="*/ 0 w 4677281"/>
              <a:gd name="connsiteY0" fmla="*/ 5588949 h 5588949"/>
              <a:gd name="connsiteX1" fmla="*/ 1169320 w 4677281"/>
              <a:gd name="connsiteY1" fmla="*/ 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77281"/>
              <a:gd name="connsiteY0" fmla="*/ 5588949 h 5588949"/>
              <a:gd name="connsiteX1" fmla="*/ 397 w 4677281"/>
              <a:gd name="connsiteY1" fmla="*/ 28280 h 5588949"/>
              <a:gd name="connsiteX2" fmla="*/ 4677281 w 4677281"/>
              <a:gd name="connsiteY2" fmla="*/ 0 h 5588949"/>
              <a:gd name="connsiteX3" fmla="*/ 3507961 w 4677281"/>
              <a:gd name="connsiteY3" fmla="*/ 5588949 h 5588949"/>
              <a:gd name="connsiteX4" fmla="*/ 0 w 4677281"/>
              <a:gd name="connsiteY4" fmla="*/ 5588949 h 558894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3507961 w 4649001"/>
              <a:gd name="connsiteY3" fmla="*/ 5560669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4649001 w 4649001"/>
              <a:gd name="connsiteY2" fmla="*/ 1451729 h 5560669"/>
              <a:gd name="connsiteX3" fmla="*/ 4648604 w 4649001"/>
              <a:gd name="connsiteY3" fmla="*/ 3976966 h 5560669"/>
              <a:gd name="connsiteX4" fmla="*/ 0 w 4649001"/>
              <a:gd name="connsiteY4" fmla="*/ 5560669 h 5560669"/>
              <a:gd name="connsiteX0" fmla="*/ 0 w 4649001"/>
              <a:gd name="connsiteY0" fmla="*/ 5560669 h 5560669"/>
              <a:gd name="connsiteX1" fmla="*/ 397 w 4649001"/>
              <a:gd name="connsiteY1" fmla="*/ 0 h 5560669"/>
              <a:gd name="connsiteX2" fmla="*/ 2293071 w 4649001"/>
              <a:gd name="connsiteY2" fmla="*/ 708370 h 5560669"/>
              <a:gd name="connsiteX3" fmla="*/ 4649001 w 4649001"/>
              <a:gd name="connsiteY3" fmla="*/ 1451729 h 5560669"/>
              <a:gd name="connsiteX4" fmla="*/ 4648604 w 4649001"/>
              <a:gd name="connsiteY4" fmla="*/ 3976966 h 5560669"/>
              <a:gd name="connsiteX5" fmla="*/ 0 w 4649001"/>
              <a:gd name="connsiteY5" fmla="*/ 5560669 h 5560669"/>
              <a:gd name="connsiteX0" fmla="*/ 17187 w 4666188"/>
              <a:gd name="connsiteY0" fmla="*/ 4852299 h 4852299"/>
              <a:gd name="connsiteX1" fmla="*/ 0 w 4666188"/>
              <a:gd name="connsiteY1" fmla="*/ 3807 h 4852299"/>
              <a:gd name="connsiteX2" fmla="*/ 2310258 w 4666188"/>
              <a:gd name="connsiteY2" fmla="*/ 0 h 4852299"/>
              <a:gd name="connsiteX3" fmla="*/ 4666188 w 4666188"/>
              <a:gd name="connsiteY3" fmla="*/ 743359 h 4852299"/>
              <a:gd name="connsiteX4" fmla="*/ 4665791 w 4666188"/>
              <a:gd name="connsiteY4" fmla="*/ 3268596 h 4852299"/>
              <a:gd name="connsiteX5" fmla="*/ 17187 w 4666188"/>
              <a:gd name="connsiteY5" fmla="*/ 4852299 h 4852299"/>
              <a:gd name="connsiteX0" fmla="*/ 0 w 4649001"/>
              <a:gd name="connsiteY0" fmla="*/ 4852299 h 4852299"/>
              <a:gd name="connsiteX1" fmla="*/ 397 w 4649001"/>
              <a:gd name="connsiteY1" fmla="*/ 3807 h 4852299"/>
              <a:gd name="connsiteX2" fmla="*/ 2293071 w 4649001"/>
              <a:gd name="connsiteY2" fmla="*/ 0 h 4852299"/>
              <a:gd name="connsiteX3" fmla="*/ 4649001 w 4649001"/>
              <a:gd name="connsiteY3" fmla="*/ 743359 h 4852299"/>
              <a:gd name="connsiteX4" fmla="*/ 4648604 w 4649001"/>
              <a:gd name="connsiteY4" fmla="*/ 3268596 h 4852299"/>
              <a:gd name="connsiteX5" fmla="*/ 0 w 4649001"/>
              <a:gd name="connsiteY5" fmla="*/ 4852299 h 4852299"/>
              <a:gd name="connsiteX0" fmla="*/ 8396 w 4657397"/>
              <a:gd name="connsiteY0" fmla="*/ 4852299 h 4852299"/>
              <a:gd name="connsiteX1" fmla="*/ 1 w 4657397"/>
              <a:gd name="connsiteY1" fmla="*/ 3807 h 4852299"/>
              <a:gd name="connsiteX2" fmla="*/ 2301467 w 4657397"/>
              <a:gd name="connsiteY2" fmla="*/ 0 h 4852299"/>
              <a:gd name="connsiteX3" fmla="*/ 4657397 w 4657397"/>
              <a:gd name="connsiteY3" fmla="*/ 743359 h 4852299"/>
              <a:gd name="connsiteX4" fmla="*/ 4657000 w 4657397"/>
              <a:gd name="connsiteY4" fmla="*/ 3268596 h 4852299"/>
              <a:gd name="connsiteX5" fmla="*/ 8396 w 4657397"/>
              <a:gd name="connsiteY5" fmla="*/ 4852299 h 4852299"/>
              <a:gd name="connsiteX0" fmla="*/ 171650 w 4657397"/>
              <a:gd name="connsiteY0" fmla="*/ 4352798 h 4352798"/>
              <a:gd name="connsiteX1" fmla="*/ 1 w 4657397"/>
              <a:gd name="connsiteY1" fmla="*/ 3807 h 4352798"/>
              <a:gd name="connsiteX2" fmla="*/ 2301467 w 4657397"/>
              <a:gd name="connsiteY2" fmla="*/ 0 h 4352798"/>
              <a:gd name="connsiteX3" fmla="*/ 4657397 w 4657397"/>
              <a:gd name="connsiteY3" fmla="*/ 743359 h 4352798"/>
              <a:gd name="connsiteX4" fmla="*/ 4657000 w 4657397"/>
              <a:gd name="connsiteY4" fmla="*/ 3268596 h 4352798"/>
              <a:gd name="connsiteX5" fmla="*/ 171650 w 4657397"/>
              <a:gd name="connsiteY5" fmla="*/ 4352798 h 4352798"/>
              <a:gd name="connsiteX0" fmla="*/ 0 w 4663842"/>
              <a:gd name="connsiteY0" fmla="*/ 4666769 h 4666769"/>
              <a:gd name="connsiteX1" fmla="*/ 6446 w 4663842"/>
              <a:gd name="connsiteY1" fmla="*/ 3807 h 4666769"/>
              <a:gd name="connsiteX2" fmla="*/ 2307912 w 4663842"/>
              <a:gd name="connsiteY2" fmla="*/ 0 h 4666769"/>
              <a:gd name="connsiteX3" fmla="*/ 4663842 w 4663842"/>
              <a:gd name="connsiteY3" fmla="*/ 743359 h 4666769"/>
              <a:gd name="connsiteX4" fmla="*/ 4663445 w 4663842"/>
              <a:gd name="connsiteY4" fmla="*/ 3268596 h 4666769"/>
              <a:gd name="connsiteX5" fmla="*/ 0 w 4663842"/>
              <a:gd name="connsiteY5" fmla="*/ 4666769 h 4666769"/>
              <a:gd name="connsiteX0" fmla="*/ 0 w 4663842"/>
              <a:gd name="connsiteY0" fmla="*/ 4666769 h 4666769"/>
              <a:gd name="connsiteX1" fmla="*/ 6446 w 4663842"/>
              <a:gd name="connsiteY1" fmla="*/ 3807 h 4666769"/>
              <a:gd name="connsiteX2" fmla="*/ 2307912 w 4663842"/>
              <a:gd name="connsiteY2" fmla="*/ 0 h 4666769"/>
              <a:gd name="connsiteX3" fmla="*/ 4663842 w 4663842"/>
              <a:gd name="connsiteY3" fmla="*/ 743359 h 4666769"/>
              <a:gd name="connsiteX4" fmla="*/ 4277573 w 4663842"/>
              <a:gd name="connsiteY4" fmla="*/ 2669194 h 4666769"/>
              <a:gd name="connsiteX5" fmla="*/ 0 w 4663842"/>
              <a:gd name="connsiteY5" fmla="*/ 4666769 h 4666769"/>
              <a:gd name="connsiteX0" fmla="*/ 0 w 4663842"/>
              <a:gd name="connsiteY0" fmla="*/ 4666769 h 4666769"/>
              <a:gd name="connsiteX1" fmla="*/ 6446 w 4663842"/>
              <a:gd name="connsiteY1" fmla="*/ 3807 h 4666769"/>
              <a:gd name="connsiteX2" fmla="*/ 2307912 w 4663842"/>
              <a:gd name="connsiteY2" fmla="*/ 0 h 4666769"/>
              <a:gd name="connsiteX3" fmla="*/ 4663842 w 4663842"/>
              <a:gd name="connsiteY3" fmla="*/ 743359 h 4666769"/>
              <a:gd name="connsiteX4" fmla="*/ 4648604 w 4663842"/>
              <a:gd name="connsiteY4" fmla="*/ 3125882 h 4666769"/>
              <a:gd name="connsiteX5" fmla="*/ 0 w 4663842"/>
              <a:gd name="connsiteY5" fmla="*/ 4666769 h 466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3842" h="4666769">
                <a:moveTo>
                  <a:pt x="0" y="4666769"/>
                </a:moveTo>
                <a:cubicBezTo>
                  <a:pt x="132" y="2813213"/>
                  <a:pt x="6314" y="1857363"/>
                  <a:pt x="6446" y="3807"/>
                </a:cubicBezTo>
                <a:lnTo>
                  <a:pt x="2307912" y="0"/>
                </a:lnTo>
                <a:lnTo>
                  <a:pt x="4663842" y="743359"/>
                </a:lnTo>
                <a:cubicBezTo>
                  <a:pt x="4663710" y="1585105"/>
                  <a:pt x="4648736" y="2284136"/>
                  <a:pt x="4648604" y="3125882"/>
                </a:cubicBezTo>
                <a:lnTo>
                  <a:pt x="0" y="4666769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9" name="Zadejte nadpis.">
            <a:extLst>
              <a:ext uri="{FF2B5EF4-FFF2-40B4-BE49-F238E27FC236}">
                <a16:creationId xmlns:a16="http://schemas.microsoft.com/office/drawing/2014/main" id="{D9DFAC7E-16A8-468E-8AC9-FF6DE5F11BB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35444" y="1928814"/>
            <a:ext cx="4677281" cy="162063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dirty="0" err="1"/>
              <a:t>Zadejte</a:t>
            </a:r>
            <a:r>
              <a:rPr dirty="0"/>
              <a:t> </a:t>
            </a:r>
            <a:r>
              <a:rPr dirty="0" err="1"/>
              <a:t>nadpis</a:t>
            </a:r>
            <a:r>
              <a:rPr dirty="0"/>
              <a:t>.</a:t>
            </a:r>
          </a:p>
        </p:txBody>
      </p:sp>
      <p:sp>
        <p:nvSpPr>
          <p:cNvPr id="10" name="Text úrovně 1…">
            <a:extLst>
              <a:ext uri="{FF2B5EF4-FFF2-40B4-BE49-F238E27FC236}">
                <a16:creationId xmlns:a16="http://schemas.microsoft.com/office/drawing/2014/main" id="{2027AA76-D5AC-4D14-A73B-59393A27F69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444" y="3549449"/>
            <a:ext cx="4678364" cy="2173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accent2"/>
                </a:solidFill>
              </a:defRPr>
            </a:lvl1pPr>
            <a:lvl2pPr marL="628650" indent="-17145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2pPr>
            <a:lvl3pPr marL="1120139" indent="-205739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3pPr>
            <a:lvl4pPr marL="1600200" indent="-228600">
              <a:lnSpc>
                <a:spcPct val="120000"/>
              </a:lnSpc>
              <a:buClr>
                <a:srgbClr val="D9D9D9"/>
              </a:buClr>
              <a:buFontTx/>
              <a:defRPr sz="1800">
                <a:solidFill>
                  <a:schemeClr val="accent2"/>
                </a:solidFill>
              </a:defRPr>
            </a:lvl4pPr>
            <a:lvl5pPr marL="2057400" indent="-228600">
              <a:lnSpc>
                <a:spcPct val="120000"/>
              </a:lnSpc>
              <a:buClr>
                <a:srgbClr val="D9D9D9"/>
              </a:buClr>
              <a:buSzPct val="100000"/>
              <a:buFontTx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r>
              <a:t>Zadejte podnadpis.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Zástupný text 13">
            <a:extLst>
              <a:ext uri="{FF2B5EF4-FFF2-40B4-BE49-F238E27FC236}">
                <a16:creationId xmlns:a16="http://schemas.microsoft.com/office/drawing/2014/main" id="{BF610519-9EDE-43CE-A028-B2E621C38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444" y="5848267"/>
            <a:ext cx="4676776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9D9D9"/>
              </a:buClr>
              <a:buSzTx/>
              <a:buFont typeface="Wingdings"/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r>
              <a:rPr dirty="0"/>
              <a:t>Autor</a:t>
            </a:r>
            <a:br>
              <a:rPr lang="cs-CZ" dirty="0"/>
            </a:br>
            <a:r>
              <a:rPr dirty="0"/>
              <a:t>Datum</a:t>
            </a:r>
          </a:p>
        </p:txBody>
      </p:sp>
      <p:pic>
        <p:nvPicPr>
          <p:cNvPr id="13" name="SAVS_logo_vertical_CZ.png">
            <a:extLst>
              <a:ext uri="{FF2B5EF4-FFF2-40B4-BE49-F238E27FC236}">
                <a16:creationId xmlns:a16="http://schemas.microsoft.com/office/drawing/2014/main" id="{CBEA5A7A-3B2D-4ED2-BA09-1DB772D42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66" y="450575"/>
            <a:ext cx="1918592" cy="101817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EFDB9B7-8CAA-46D8-AA1F-D840BD25732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81678" y="1726383"/>
            <a:ext cx="3261727" cy="2073260"/>
          </a:xfrm>
          <a:custGeom>
            <a:avLst/>
            <a:gdLst>
              <a:gd name="connsiteX0" fmla="*/ 0 w 5659437"/>
              <a:gd name="connsiteY0" fmla="*/ 2695575 h 2695575"/>
              <a:gd name="connsiteX1" fmla="*/ 673894 w 5659437"/>
              <a:gd name="connsiteY1" fmla="*/ 0 h 2695575"/>
              <a:gd name="connsiteX2" fmla="*/ 5659437 w 5659437"/>
              <a:gd name="connsiteY2" fmla="*/ 0 h 2695575"/>
              <a:gd name="connsiteX3" fmla="*/ 4985543 w 5659437"/>
              <a:gd name="connsiteY3" fmla="*/ 2695575 h 2695575"/>
              <a:gd name="connsiteX4" fmla="*/ 0 w 5659437"/>
              <a:gd name="connsiteY4" fmla="*/ 2695575 h 2695575"/>
              <a:gd name="connsiteX0" fmla="*/ 0 w 5659437"/>
              <a:gd name="connsiteY0" fmla="*/ 3044367 h 3044367"/>
              <a:gd name="connsiteX1" fmla="*/ 211981 w 5659437"/>
              <a:gd name="connsiteY1" fmla="*/ 0 h 3044367"/>
              <a:gd name="connsiteX2" fmla="*/ 5659437 w 5659437"/>
              <a:gd name="connsiteY2" fmla="*/ 348792 h 3044367"/>
              <a:gd name="connsiteX3" fmla="*/ 4985543 w 5659437"/>
              <a:gd name="connsiteY3" fmla="*/ 3044367 h 3044367"/>
              <a:gd name="connsiteX4" fmla="*/ 0 w 5659437"/>
              <a:gd name="connsiteY4" fmla="*/ 3044367 h 3044367"/>
              <a:gd name="connsiteX0" fmla="*/ 23689 w 5447456"/>
              <a:gd name="connsiteY0" fmla="*/ 2167674 h 3044367"/>
              <a:gd name="connsiteX1" fmla="*/ 0 w 5447456"/>
              <a:gd name="connsiteY1" fmla="*/ 0 h 3044367"/>
              <a:gd name="connsiteX2" fmla="*/ 5447456 w 5447456"/>
              <a:gd name="connsiteY2" fmla="*/ 348792 h 3044367"/>
              <a:gd name="connsiteX3" fmla="*/ 4773562 w 5447456"/>
              <a:gd name="connsiteY3" fmla="*/ 3044367 h 3044367"/>
              <a:gd name="connsiteX4" fmla="*/ 23689 w 5447456"/>
              <a:gd name="connsiteY4" fmla="*/ 2167674 h 3044367"/>
              <a:gd name="connsiteX0" fmla="*/ 23689 w 5452292"/>
              <a:gd name="connsiteY0" fmla="*/ 2167674 h 3468573"/>
              <a:gd name="connsiteX1" fmla="*/ 0 w 5452292"/>
              <a:gd name="connsiteY1" fmla="*/ 0 h 3468573"/>
              <a:gd name="connsiteX2" fmla="*/ 5447456 w 5452292"/>
              <a:gd name="connsiteY2" fmla="*/ 348792 h 3468573"/>
              <a:gd name="connsiteX3" fmla="*/ 5452292 w 5452292"/>
              <a:gd name="connsiteY3" fmla="*/ 3468573 h 3468573"/>
              <a:gd name="connsiteX4" fmla="*/ 23689 w 5452292"/>
              <a:gd name="connsiteY4" fmla="*/ 2167674 h 3468573"/>
              <a:gd name="connsiteX0" fmla="*/ 23689 w 5456883"/>
              <a:gd name="connsiteY0" fmla="*/ 2167674 h 3468573"/>
              <a:gd name="connsiteX1" fmla="*/ 0 w 5456883"/>
              <a:gd name="connsiteY1" fmla="*/ 0 h 3468573"/>
              <a:gd name="connsiteX2" fmla="*/ 5456883 w 5456883"/>
              <a:gd name="connsiteY2" fmla="*/ 377072 h 3468573"/>
              <a:gd name="connsiteX3" fmla="*/ 5452292 w 5456883"/>
              <a:gd name="connsiteY3" fmla="*/ 3468573 h 3468573"/>
              <a:gd name="connsiteX4" fmla="*/ 23689 w 5456883"/>
              <a:gd name="connsiteY4" fmla="*/ 2167674 h 346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883" h="3468573">
                <a:moveTo>
                  <a:pt x="23689" y="2167674"/>
                </a:moveTo>
                <a:lnTo>
                  <a:pt x="0" y="0"/>
                </a:lnTo>
                <a:lnTo>
                  <a:pt x="5456883" y="377072"/>
                </a:lnTo>
                <a:cubicBezTo>
                  <a:pt x="5455353" y="1407572"/>
                  <a:pt x="5453822" y="2438073"/>
                  <a:pt x="5452292" y="3468573"/>
                </a:cubicBezTo>
                <a:lnTo>
                  <a:pt x="23689" y="2167674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16996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843ED8-1DF7-4BAB-8E56-0295B956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5077411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D6331E-CB7B-4362-AD65-E326A47E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083489"/>
            <a:ext cx="316035" cy="365125"/>
          </a:xfrm>
          <a:prstGeom prst="rect">
            <a:avLst/>
          </a:prstGeom>
        </p:spPr>
        <p:txBody>
          <a:bodyPr/>
          <a:lstStyle/>
          <a:p>
            <a:fld id="{2CCBFC96-D0B0-4748-8307-6E5E2D74C2B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ext názvu">
            <a:extLst>
              <a:ext uri="{FF2B5EF4-FFF2-40B4-BE49-F238E27FC236}">
                <a16:creationId xmlns:a16="http://schemas.microsoft.com/office/drawing/2014/main" id="{FF7E7A73-21D0-413A-A71D-342857EBB71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4501" y="2973323"/>
            <a:ext cx="5063882" cy="7364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dirty="0"/>
              <a:t>Text </a:t>
            </a:r>
            <a:r>
              <a:rPr dirty="0" err="1"/>
              <a:t>názvu</a:t>
            </a:r>
            <a:endParaRPr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8EEE370-3843-4069-B9CB-48DBD1E462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500" y="2506663"/>
            <a:ext cx="5063881" cy="448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786384">
              <a:spcBef>
                <a:spcPts val="800"/>
              </a:spcBef>
              <a:buClr>
                <a:srgbClr val="D9D9D9"/>
              </a:buClr>
              <a:buSzTx/>
              <a:buFont typeface="Wingdings"/>
              <a:buNone/>
              <a:defRPr sz="2580" b="1">
                <a:solidFill>
                  <a:schemeClr val="accent2"/>
                </a:solidFill>
              </a:defRPr>
            </a:lvl1pPr>
          </a:lstStyle>
          <a:p>
            <a:r>
              <a:rPr dirty="0" err="1"/>
              <a:t>Kliknutím</a:t>
            </a:r>
            <a:r>
              <a:rPr dirty="0"/>
              <a:t> </a:t>
            </a:r>
            <a:r>
              <a:rPr dirty="0" err="1"/>
              <a:t>vložíte</a:t>
            </a:r>
            <a:r>
              <a:rPr dirty="0"/>
              <a:t> </a:t>
            </a:r>
            <a:r>
              <a:rPr dirty="0" err="1"/>
              <a:t>číslo</a:t>
            </a:r>
            <a:r>
              <a:rPr dirty="0"/>
              <a:t> </a:t>
            </a:r>
            <a:r>
              <a:rPr dirty="0" err="1"/>
              <a:t>kapitoly</a:t>
            </a:r>
            <a:r>
              <a:rPr dirty="0"/>
              <a:t>.</a:t>
            </a:r>
          </a:p>
        </p:txBody>
      </p:sp>
      <p:sp>
        <p:nvSpPr>
          <p:cNvPr id="8" name="Text úrovně 1">
            <a:extLst>
              <a:ext uri="{FF2B5EF4-FFF2-40B4-BE49-F238E27FC236}">
                <a16:creationId xmlns:a16="http://schemas.microsoft.com/office/drawing/2014/main" id="{CB2A18A9-072A-4C1E-8A0B-C14E9E74A602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444500" y="3718814"/>
            <a:ext cx="5077411" cy="22763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rgbClr val="D9D9D9"/>
              </a:buClr>
              <a:buSzTx/>
              <a:buFont typeface="Wingdings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1F90B6E8-8A32-4354-A1C5-8B5012EA29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44403" y="-6351"/>
            <a:ext cx="3399597" cy="4729271"/>
          </a:xfrm>
          <a:custGeom>
            <a:avLst/>
            <a:gdLst>
              <a:gd name="connsiteX0" fmla="*/ 0 w 4440237"/>
              <a:gd name="connsiteY0" fmla="*/ 6180138 h 6180138"/>
              <a:gd name="connsiteX1" fmla="*/ 1110059 w 4440237"/>
              <a:gd name="connsiteY1" fmla="*/ 0 h 6180138"/>
              <a:gd name="connsiteX2" fmla="*/ 4440237 w 4440237"/>
              <a:gd name="connsiteY2" fmla="*/ 0 h 6180138"/>
              <a:gd name="connsiteX3" fmla="*/ 3330178 w 4440237"/>
              <a:gd name="connsiteY3" fmla="*/ 6180138 h 6180138"/>
              <a:gd name="connsiteX4" fmla="*/ 0 w 4440237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3332482 w 4442541"/>
              <a:gd name="connsiteY3" fmla="*/ 6180138 h 6180138"/>
              <a:gd name="connsiteX4" fmla="*/ 2304 w 4442541"/>
              <a:gd name="connsiteY4" fmla="*/ 6180138 h 6180138"/>
              <a:gd name="connsiteX0" fmla="*/ 2304 w 4444845"/>
              <a:gd name="connsiteY0" fmla="*/ 6180138 h 6180138"/>
              <a:gd name="connsiteX1" fmla="*/ 0 w 4444845"/>
              <a:gd name="connsiteY1" fmla="*/ 0 h 6180138"/>
              <a:gd name="connsiteX2" fmla="*/ 4442541 w 4444845"/>
              <a:gd name="connsiteY2" fmla="*/ 0 h 6180138"/>
              <a:gd name="connsiteX3" fmla="*/ 4444845 w 4444845"/>
              <a:gd name="connsiteY3" fmla="*/ 4577581 h 6180138"/>
              <a:gd name="connsiteX4" fmla="*/ 2304 w 4444845"/>
              <a:gd name="connsiteY4" fmla="*/ 6180138 h 6180138"/>
              <a:gd name="connsiteX0" fmla="*/ 2304 w 4442541"/>
              <a:gd name="connsiteY0" fmla="*/ 6180138 h 6180138"/>
              <a:gd name="connsiteX1" fmla="*/ 0 w 4442541"/>
              <a:gd name="connsiteY1" fmla="*/ 0 h 6180138"/>
              <a:gd name="connsiteX2" fmla="*/ 4442541 w 4442541"/>
              <a:gd name="connsiteY2" fmla="*/ 0 h 6180138"/>
              <a:gd name="connsiteX3" fmla="*/ 4435418 w 4442541"/>
              <a:gd name="connsiteY3" fmla="*/ 4605861 h 6180138"/>
              <a:gd name="connsiteX4" fmla="*/ 2304 w 4442541"/>
              <a:gd name="connsiteY4" fmla="*/ 6180138 h 61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2541" h="6180138">
                <a:moveTo>
                  <a:pt x="2304" y="6180138"/>
                </a:moveTo>
                <a:lnTo>
                  <a:pt x="0" y="0"/>
                </a:lnTo>
                <a:lnTo>
                  <a:pt x="4442541" y="0"/>
                </a:lnTo>
                <a:cubicBezTo>
                  <a:pt x="4440167" y="1535287"/>
                  <a:pt x="4437792" y="3070574"/>
                  <a:pt x="4435418" y="4605861"/>
                </a:cubicBezTo>
                <a:lnTo>
                  <a:pt x="2304" y="6180138"/>
                </a:lnTo>
                <a:close/>
              </a:path>
            </a:pathLst>
          </a:cu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</p:spTree>
    <p:extLst>
      <p:ext uri="{BB962C8B-B14F-4D97-AF65-F5344CB8AC3E}">
        <p14:creationId xmlns:p14="http://schemas.microsoft.com/office/powerpoint/2010/main" val="199637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99501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6553200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rPr dirty="0"/>
              <a:t>Text </a:t>
            </a:r>
            <a:r>
              <a:rPr dirty="0" err="1"/>
              <a:t>názvu</a:t>
            </a:r>
            <a:endParaRPr dirty="0"/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6553200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5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7" name="Podnadpis">
            <a:extLst>
              <a:ext uri="{FF2B5EF4-FFF2-40B4-BE49-F238E27FC236}">
                <a16:creationId xmlns:a16="http://schemas.microsoft.com/office/drawing/2014/main" id="{4CEA6031-126F-4660-B831-AF344BF2998D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460326" y="1066638"/>
            <a:ext cx="653773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1800" b="1"/>
            </a:lvl1pPr>
          </a:lstStyle>
          <a:p>
            <a:r>
              <a:t>Podnadpis</a:t>
            </a:r>
          </a:p>
        </p:txBody>
      </p:sp>
      <p:pic>
        <p:nvPicPr>
          <p:cNvPr id="2" name="Picture 1" descr="Logo, icon, company name&#10;&#10;Description automatically generated">
            <a:extLst>
              <a:ext uri="{FF2B5EF4-FFF2-40B4-BE49-F238E27FC236}">
                <a16:creationId xmlns:a16="http://schemas.microsoft.com/office/drawing/2014/main" id="{D9259AEC-DC1D-6CD7-D2DB-E757E7EE73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04" y="186358"/>
            <a:ext cx="1466314" cy="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30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99501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6553200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6553200" cy="3773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5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7" name="Podnadpis">
            <a:extLst>
              <a:ext uri="{FF2B5EF4-FFF2-40B4-BE49-F238E27FC236}">
                <a16:creationId xmlns:a16="http://schemas.microsoft.com/office/drawing/2014/main" id="{4CEA6031-126F-4660-B831-AF344BF2998D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460326" y="1066638"/>
            <a:ext cx="653773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1800" b="1"/>
            </a:lvl1pPr>
          </a:lstStyle>
          <a:p>
            <a:r>
              <a:t>Podnadpis</a:t>
            </a:r>
          </a:p>
        </p:txBody>
      </p:sp>
      <p:pic>
        <p:nvPicPr>
          <p:cNvPr id="4" name="Picture 1" descr="Logo, icon, company name&#10;&#10;Description automatically generated">
            <a:extLst>
              <a:ext uri="{FF2B5EF4-FFF2-40B4-BE49-F238E27FC236}">
                <a16:creationId xmlns:a16="http://schemas.microsoft.com/office/drawing/2014/main" id="{8689B618-1371-CB5C-D540-85142953C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04" y="186358"/>
            <a:ext cx="1466314" cy="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99501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499" y="444500"/>
            <a:ext cx="6553199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4133531" cy="4289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rPr lang="cs-CZ" dirty="0"/>
              <a:t>Text úrovně 1</a:t>
            </a:r>
          </a:p>
          <a:p>
            <a:pPr lvl="1"/>
            <a:r>
              <a:rPr lang="cs-CZ" dirty="0"/>
              <a:t>Text úrovně 2</a:t>
            </a:r>
          </a:p>
          <a:p>
            <a:pPr lvl="2"/>
            <a:r>
              <a:rPr lang="cs-CZ" dirty="0"/>
              <a:t>Text úrovně 2</a:t>
            </a:r>
          </a:p>
          <a:p>
            <a:pPr lvl="3"/>
            <a:r>
              <a:rPr lang="cs-CZ" dirty="0"/>
              <a:t>Text úrovně 3</a:t>
            </a:r>
          </a:p>
          <a:p>
            <a:pPr lvl="4"/>
            <a:r>
              <a:rPr lang="cs-CZ" dirty="0"/>
              <a:t>Text úrovně 4</a:t>
            </a:r>
          </a:p>
          <a:p>
            <a:pPr lvl="5"/>
            <a:r>
              <a:rPr lang="cs-CZ" dirty="0"/>
              <a:t>Text úrovně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6AB0FB-5C1D-4B7A-8CE7-F1BF56E2E1C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64636" y="1647545"/>
            <a:ext cx="3950890" cy="428945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pic>
        <p:nvPicPr>
          <p:cNvPr id="2" name="Picture 1" descr="Logo, icon, company name&#10;&#10;Description automatically generated">
            <a:extLst>
              <a:ext uri="{FF2B5EF4-FFF2-40B4-BE49-F238E27FC236}">
                <a16:creationId xmlns:a16="http://schemas.microsoft.com/office/drawing/2014/main" id="{FD703BAE-AC63-EAB3-50F7-9B9084614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04" y="186358"/>
            <a:ext cx="1466314" cy="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4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obrázku 3">
            <a:extLst>
              <a:ext uri="{FF2B5EF4-FFF2-40B4-BE49-F238E27FC236}">
                <a16:creationId xmlns:a16="http://schemas.microsoft.com/office/drawing/2014/main" id="{EDCA234F-0E17-4D14-AB29-11CFBF7D94B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51341" y="1647546"/>
            <a:ext cx="1951300" cy="1894644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6553199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3" name="Text úrovně 1…">
            <a:extLst>
              <a:ext uri="{FF2B5EF4-FFF2-40B4-BE49-F238E27FC236}">
                <a16:creationId xmlns:a16="http://schemas.microsoft.com/office/drawing/2014/main" id="{7E9714C3-8462-446F-8135-8A87F68E97AD}"/>
              </a:ext>
            </a:extLst>
          </p:cNvPr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438469" y="1647546"/>
            <a:ext cx="4133531" cy="390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D9D9D9"/>
              </a:buClr>
              <a:buSzTx/>
              <a:buFont typeface="Wingdings"/>
              <a:buNone/>
              <a:defRPr sz="1600"/>
            </a:lvl1pPr>
            <a:lvl2pPr marL="609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 marL="990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371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600"/>
            </a:lvl4pPr>
            <a:lvl5pPr marL="1752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5pPr>
            <a:lvl6pPr marL="2133600" indent="-228600">
              <a:lnSpc>
                <a:spcPct val="10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6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5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sp>
        <p:nvSpPr>
          <p:cNvPr id="12" name="Zástupný symbol obrázku 3">
            <a:extLst>
              <a:ext uri="{FF2B5EF4-FFF2-40B4-BE49-F238E27FC236}">
                <a16:creationId xmlns:a16="http://schemas.microsoft.com/office/drawing/2014/main" id="{7A3C83C8-78F7-49A1-80C3-390E02078C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751340" y="3658944"/>
            <a:ext cx="1951299" cy="1894644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14" name="Zástupný symbol obrázku 3">
            <a:extLst>
              <a:ext uri="{FF2B5EF4-FFF2-40B4-BE49-F238E27FC236}">
                <a16:creationId xmlns:a16="http://schemas.microsoft.com/office/drawing/2014/main" id="{ED424A42-0824-41B1-BD56-7CB3763EBE0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46467" y="1647546"/>
            <a:ext cx="1951300" cy="1894644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16" name="Zástupný symbol obrázku 3">
            <a:extLst>
              <a:ext uri="{FF2B5EF4-FFF2-40B4-BE49-F238E27FC236}">
                <a16:creationId xmlns:a16="http://schemas.microsoft.com/office/drawing/2014/main" id="{E7334468-E20F-4787-A6C5-2FE920F7F97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846466" y="3658944"/>
            <a:ext cx="1951299" cy="1894644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10" name="Číslo snímku">
            <a:extLst>
              <a:ext uri="{FF2B5EF4-FFF2-40B4-BE49-F238E27FC236}">
                <a16:creationId xmlns:a16="http://schemas.microsoft.com/office/drawing/2014/main" id="{49C72A6E-C082-7143-B574-C4B97031A7F8}"/>
              </a:ext>
            </a:extLst>
          </p:cNvPr>
          <p:cNvSpPr txBox="1">
            <a:spLocks/>
          </p:cNvSpPr>
          <p:nvPr userDrawn="1"/>
        </p:nvSpPr>
        <p:spPr>
          <a:xfrm>
            <a:off x="8699501" y="6115498"/>
            <a:ext cx="316035" cy="301109"/>
          </a:xfrm>
          <a:prstGeom prst="rect">
            <a:avLst/>
          </a:prstGeom>
        </p:spPr>
        <p:txBody>
          <a:bodyPr wrap="none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CZ" smtClean="0"/>
              <a:pPr/>
              <a:t>‹#›</a:t>
            </a:fld>
            <a:endParaRPr lang="en-CZ"/>
          </a:p>
        </p:txBody>
      </p:sp>
      <p:pic>
        <p:nvPicPr>
          <p:cNvPr id="3" name="Picture 1" descr="Logo, icon, company name&#10;&#10;Description automatically generated">
            <a:extLst>
              <a:ext uri="{FF2B5EF4-FFF2-40B4-BE49-F238E27FC236}">
                <a16:creationId xmlns:a16="http://schemas.microsoft.com/office/drawing/2014/main" id="{55AE8FBA-21B2-A055-C652-24239F29D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04" y="186358"/>
            <a:ext cx="1466314" cy="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0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vel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1516" y="1359338"/>
            <a:ext cx="8382888" cy="447329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ext názvu">
            <a:extLst>
              <a:ext uri="{FF2B5EF4-FFF2-40B4-BE49-F238E27FC236}">
                <a16:creationId xmlns:a16="http://schemas.microsoft.com/office/drawing/2014/main" id="{DB65345C-41D9-4D4A-A463-5772029B6C8F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444500" y="444500"/>
            <a:ext cx="6553199" cy="51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D9D9D9"/>
              </a:buClr>
              <a:buSzTx/>
              <a:buFont typeface="Wingdings"/>
              <a:buNone/>
              <a:defRPr sz="3000" b="1"/>
            </a:lvl1pPr>
          </a:lstStyle>
          <a:p>
            <a:r>
              <a:t>Text názvu</a:t>
            </a:r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  <p:pic>
        <p:nvPicPr>
          <p:cNvPr id="3" name="Picture 1" descr="Logo, icon, company name&#10;&#10;Description automatically generated">
            <a:extLst>
              <a:ext uri="{FF2B5EF4-FFF2-40B4-BE49-F238E27FC236}">
                <a16:creationId xmlns:a16="http://schemas.microsoft.com/office/drawing/2014/main" id="{F65FC099-6D0B-4517-AE27-7D9D3C369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04" y="186358"/>
            <a:ext cx="1466314" cy="7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- celý obráz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F79C036C-E15D-40CF-9D8D-66BBA3E67F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4498" y="363479"/>
            <a:ext cx="8228985" cy="560070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</p:spPr>
        <p:txBody>
          <a:bodyPr anchor="ctr"/>
          <a:lstStyle>
            <a:lvl1pPr>
              <a:buNone/>
              <a:defRPr sz="1100"/>
            </a:lvl1pPr>
          </a:lstStyle>
          <a:p>
            <a:r>
              <a:rPr lang="cs-CZ" dirty="0"/>
              <a:t>Vložte obrázek</a:t>
            </a:r>
          </a:p>
        </p:txBody>
      </p:sp>
      <p:sp>
        <p:nvSpPr>
          <p:cNvPr id="9" name="Číslo snímku">
            <a:extLst>
              <a:ext uri="{FF2B5EF4-FFF2-40B4-BE49-F238E27FC236}">
                <a16:creationId xmlns:a16="http://schemas.microsoft.com/office/drawing/2014/main" id="{090B4025-C19A-43C4-8610-87536D161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39439" y="6115498"/>
            <a:ext cx="316035" cy="301109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Zástupný symbol pro zápatí 3">
            <a:extLst>
              <a:ext uri="{FF2B5EF4-FFF2-40B4-BE49-F238E27FC236}">
                <a16:creationId xmlns:a16="http://schemas.microsoft.com/office/drawing/2014/main" id="{A18B82D0-FAB7-429A-B7D6-771C5707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99" y="6173787"/>
            <a:ext cx="65532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dirty="0"/>
              <a:t>název prezentace, oddělení (ŠAVŠ), jméno, datum</a:t>
            </a:r>
          </a:p>
        </p:txBody>
      </p:sp>
    </p:spTree>
    <p:extLst>
      <p:ext uri="{BB962C8B-B14F-4D97-AF65-F5344CB8AC3E}">
        <p14:creationId xmlns:p14="http://schemas.microsoft.com/office/powerpoint/2010/main" val="252778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3143529-2DFC-4B29-8F05-61B741D3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8831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33FB6D-7837-427D-8F22-D93394F9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78831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371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716" r:id="rId5"/>
    <p:sldLayoutId id="2147483661" r:id="rId6"/>
    <p:sldLayoutId id="2147483662" r:id="rId7"/>
    <p:sldLayoutId id="2147483663" r:id="rId8"/>
    <p:sldLayoutId id="2147483664" r:id="rId9"/>
    <p:sldLayoutId id="2147483714" r:id="rId10"/>
    <p:sldLayoutId id="2147483715" r:id="rId11"/>
    <p:sldLayoutId id="214748366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orient="horz" pos="120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vimeo.com/65662074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2DA38-8743-44DE-A9AA-BC87A1B0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CitacePRO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0BA484-3D71-4DD5-AC32-9541E4BDCAF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Manuál instalace doplňku pro MS Word, MS Word 365, Mozilla Firefox, Chrome a MS </a:t>
            </a:r>
            <a:r>
              <a:rPr lang="cs-CZ" dirty="0" err="1"/>
              <a:t>Edge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43E9F1-E306-4525-A9D4-0347EF071E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PhDr. Jan Emmer</a:t>
            </a:r>
          </a:p>
          <a:p>
            <a:r>
              <a:rPr lang="cs-CZ" dirty="0"/>
              <a:t>Říjen 2023</a:t>
            </a:r>
          </a:p>
        </p:txBody>
      </p:sp>
    </p:spTree>
    <p:extLst>
      <p:ext uri="{BB962C8B-B14F-4D97-AF65-F5344CB8AC3E}">
        <p14:creationId xmlns:p14="http://schemas.microsoft.com/office/powerpoint/2010/main" val="53604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10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Aktivace doplňku do prohlížeče - 2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Dále postupujeme dle instrukcí daného prohlížeče, odsouhlasíme práva, případně projdeme nastavením doplňku – vše v závislosti na prohlížeči.</a:t>
            </a:r>
          </a:p>
        </p:txBody>
      </p:sp>
      <p:pic>
        <p:nvPicPr>
          <p:cNvPr id="9" name="Zástupný symbol obrázku 8" descr="Obsah obrázku text, snímek obrazovky, software, Webová stránka&#10;&#10;Popis byl vytvořen automaticky">
            <a:extLst>
              <a:ext uri="{FF2B5EF4-FFF2-40B4-BE49-F238E27FC236}">
                <a16:creationId xmlns:a16="http://schemas.microsoft.com/office/drawing/2014/main" id="{B231F9F2-BBF1-B3CE-39ED-A2B3F10D3CA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 b="7346"/>
          <a:stretch>
            <a:fillRect/>
          </a:stretch>
        </p:blipFill>
        <p:spPr>
          <a:xfrm>
            <a:off x="2837204" y="1647825"/>
            <a:ext cx="5794048" cy="4289425"/>
          </a:xfrm>
        </p:spPr>
      </p:pic>
    </p:spTree>
    <p:extLst>
      <p:ext uri="{BB962C8B-B14F-4D97-AF65-F5344CB8AC3E}">
        <p14:creationId xmlns:p14="http://schemas.microsoft.com/office/powerpoint/2010/main" val="45566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11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Práce s doplňkem v prohlížeči - 1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Doplněk nás informuje o dané stránce a vytvoří k ní citaci dle zvoleného citačního stylu.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Tuto citaci pak můžeme přenést do svého účtu v </a:t>
            </a:r>
            <a:r>
              <a:rPr lang="cs-CZ" dirty="0" err="1"/>
              <a:t>CitacePRO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kde jí ovšem musíme zkontrolovat a případně doplnit!</a:t>
            </a:r>
          </a:p>
        </p:txBody>
      </p:sp>
      <p:pic>
        <p:nvPicPr>
          <p:cNvPr id="14" name="Zástupný symbol obrázku 13" descr="Obsah obrázku text, počítač, snímek obrazovky, Webové stránky">
            <a:extLst>
              <a:ext uri="{FF2B5EF4-FFF2-40B4-BE49-F238E27FC236}">
                <a16:creationId xmlns:a16="http://schemas.microsoft.com/office/drawing/2014/main" id="{50335642-39FF-BEB7-DCF5-D753FFB3571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r="322"/>
          <a:stretch>
            <a:fillRect/>
          </a:stretch>
        </p:blipFill>
        <p:spPr>
          <a:xfrm>
            <a:off x="2837472" y="1767039"/>
            <a:ext cx="5862030" cy="3881731"/>
          </a:xfrm>
        </p:spPr>
      </p:pic>
    </p:spTree>
    <p:extLst>
      <p:ext uri="{BB962C8B-B14F-4D97-AF65-F5344CB8AC3E}">
        <p14:creationId xmlns:p14="http://schemas.microsoft.com/office/powerpoint/2010/main" val="187901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12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Práce s doplňkem v prohlížeči - 2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Pokud doplněk na stránce zachytí nějaké ISBN v rozumném formátu či DOI, rovnou vytváří citace, které můžeme poklepáním přenést do svého účtu na </a:t>
            </a:r>
            <a:r>
              <a:rPr lang="cs-CZ" dirty="0" err="1"/>
              <a:t>CitacePRO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Opět citaci ovšem zkontrolovat a případně doplnit!</a:t>
            </a:r>
          </a:p>
        </p:txBody>
      </p:sp>
      <p:pic>
        <p:nvPicPr>
          <p:cNvPr id="9" name="Zástupný symbol obrázku 8" descr="Obsah obrázku text, snímek obrazovky, software, Webová stránka">
            <a:extLst>
              <a:ext uri="{FF2B5EF4-FFF2-40B4-BE49-F238E27FC236}">
                <a16:creationId xmlns:a16="http://schemas.microsoft.com/office/drawing/2014/main" id="{FBFE19EC-7E21-E053-9C30-116D1138CD5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r="5188"/>
          <a:stretch>
            <a:fillRect/>
          </a:stretch>
        </p:blipFill>
        <p:spPr>
          <a:xfrm>
            <a:off x="3025746" y="1647546"/>
            <a:ext cx="5673755" cy="4035528"/>
          </a:xfrm>
        </p:spPr>
      </p:pic>
    </p:spTree>
    <p:extLst>
      <p:ext uri="{BB962C8B-B14F-4D97-AF65-F5344CB8AC3E}">
        <p14:creationId xmlns:p14="http://schemas.microsoft.com/office/powerpoint/2010/main" val="378706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68BAF8F-F47B-03E5-0ACA-401D8C16F2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2314C5-3518-19CC-D07E-8631FE7C52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Přihlášení do služby </a:t>
            </a:r>
            <a:r>
              <a:rPr lang="cs-CZ" dirty="0" err="1"/>
              <a:t>CitacePRO</a:t>
            </a:r>
            <a:r>
              <a:rPr lang="cs-CZ" dirty="0"/>
              <a:t> - 1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C5093F-BE12-C2FF-5023-B597E05B60B8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9" y="1647546"/>
            <a:ext cx="2962757" cy="42894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Do služby se přihlásíme na stránce </a:t>
            </a:r>
            <a:r>
              <a:rPr lang="cs-CZ" dirty="0">
                <a:hlinkClick r:id="rId2"/>
              </a:rPr>
              <a:t>www.citace.com</a:t>
            </a:r>
            <a:r>
              <a:rPr lang="cs-CZ" dirty="0"/>
              <a:t> nebo </a:t>
            </a:r>
            <a:r>
              <a:rPr lang="cs-CZ" dirty="0">
                <a:hlinkClick r:id="rId3"/>
              </a:rPr>
              <a:t>www.citacepro.com</a:t>
            </a:r>
            <a:r>
              <a:rPr lang="cs-CZ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Z nabídky škol vybereme Škoda Auto Vysoká škola.</a:t>
            </a:r>
          </a:p>
        </p:txBody>
      </p:sp>
      <p:pic>
        <p:nvPicPr>
          <p:cNvPr id="14" name="Zástupný symbol obrázku 13" descr="Obsah obrázku text, kniha, snímek obrazovky, dopis&#10;&#10;Popis byl vytvořen automaticky">
            <a:extLst>
              <a:ext uri="{FF2B5EF4-FFF2-40B4-BE49-F238E27FC236}">
                <a16:creationId xmlns:a16="http://schemas.microsoft.com/office/drawing/2014/main" id="{E7D135D2-DF46-F3C3-D0D9-B1159B13A1F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" b="3499"/>
          <a:stretch>
            <a:fillRect/>
          </a:stretch>
        </p:blipFill>
        <p:spPr>
          <a:xfrm>
            <a:off x="3402014" y="1647825"/>
            <a:ext cx="5297488" cy="1707581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50A7C3E-A297-358A-3208-4A7C04597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226" y="3429000"/>
            <a:ext cx="5304305" cy="2181137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57C5671-032F-CCE8-12E5-B05EA03A5894}"/>
              </a:ext>
            </a:extLst>
          </p:cNvPr>
          <p:cNvCxnSpPr/>
          <p:nvPr/>
        </p:nvCxnSpPr>
        <p:spPr>
          <a:xfrm flipH="1">
            <a:off x="6298250" y="5093201"/>
            <a:ext cx="376015" cy="324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0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68BAF8F-F47B-03E5-0ACA-401D8C16F2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3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2314C5-3518-19CC-D07E-8631FE7C52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Přihlášení do služby </a:t>
            </a:r>
            <a:r>
              <a:rPr lang="cs-CZ" dirty="0" err="1"/>
              <a:t>CitacePRO</a:t>
            </a:r>
            <a:r>
              <a:rPr lang="cs-CZ" dirty="0"/>
              <a:t> - 2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C5093F-BE12-C2FF-5023-B597E05B60B8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69" y="1647546"/>
            <a:ext cx="2962757" cy="428945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Pro autentizaci zadáme školní přihlašovací údaje (stejně, jako např. pro vstup do databází </a:t>
            </a:r>
            <a:r>
              <a:rPr lang="cs-CZ" dirty="0" err="1"/>
              <a:t>ProQuest</a:t>
            </a:r>
            <a:r>
              <a:rPr lang="cs-CZ" dirty="0"/>
              <a:t> apod.)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Pokud jsme korektně přihlášeni, vidíme své jméno.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 přihlášení můžeme pracovat s citačním manažerem např. dle tohoto návodu: </a:t>
            </a:r>
            <a:r>
              <a:rPr lang="cs-CZ" dirty="0">
                <a:hlinkClick r:id="rId2"/>
              </a:rPr>
              <a:t>https://vimeo.com/656620745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9" name="Zástupný symbol obrázku 8" descr="Obsah obrázku text, snímek obrazovky, software, Počítačová ikona">
            <a:extLst>
              <a:ext uri="{FF2B5EF4-FFF2-40B4-BE49-F238E27FC236}">
                <a16:creationId xmlns:a16="http://schemas.microsoft.com/office/drawing/2014/main" id="{2F7F5C61-62F5-A626-4129-55634C027C2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2" r="24092"/>
          <a:stretch>
            <a:fillRect/>
          </a:stretch>
        </p:blipFill>
        <p:spPr>
          <a:xfrm>
            <a:off x="4734371" y="1647546"/>
            <a:ext cx="2427005" cy="1865208"/>
          </a:xfrm>
        </p:spPr>
      </p:pic>
      <p:pic>
        <p:nvPicPr>
          <p:cNvPr id="11" name="Obrázek 10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D462C155-B019-57F7-8B5D-8970AADBF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73" y="3749542"/>
            <a:ext cx="4572000" cy="20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4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Instalace doplňku pro MS Word - 1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 pravém rohu rozbalíme „ozubené kolo“, zvolíme Doplňky.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Zvolíme „Získat doplněk pro MS Word, zároveň si do schránky zkopírujeme kód ve spodní části stránky.</a:t>
            </a:r>
          </a:p>
        </p:txBody>
      </p:sp>
      <p:pic>
        <p:nvPicPr>
          <p:cNvPr id="12" name="Zástupný symbol obrázku 11" descr="Obsah obrázku text, snímek obrazovky, Webová stránka, Webové stránky">
            <a:extLst>
              <a:ext uri="{FF2B5EF4-FFF2-40B4-BE49-F238E27FC236}">
                <a16:creationId xmlns:a16="http://schemas.microsoft.com/office/drawing/2014/main" id="{CCD8806C-3384-F6DF-0AA7-1FC39690871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r="1115"/>
          <a:stretch>
            <a:fillRect/>
          </a:stretch>
        </p:blipFill>
        <p:spPr>
          <a:xfrm>
            <a:off x="2990850" y="1647825"/>
            <a:ext cx="5589128" cy="4223136"/>
          </a:xfrm>
        </p:spPr>
      </p:pic>
    </p:spTree>
    <p:extLst>
      <p:ext uri="{BB962C8B-B14F-4D97-AF65-F5344CB8AC3E}">
        <p14:creationId xmlns:p14="http://schemas.microsoft.com/office/powerpoint/2010/main" val="190555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u 10" descr="Obsah obrázku text, snímek obrazovky, displej, počítač&#10;&#10;Popis byl vytvořen automaticky">
            <a:extLst>
              <a:ext uri="{FF2B5EF4-FFF2-40B4-BE49-F238E27FC236}">
                <a16:creationId xmlns:a16="http://schemas.microsoft.com/office/drawing/2014/main" id="{FD3E9953-2EEF-2025-1886-EAF19A2094F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r="1646"/>
          <a:stretch>
            <a:fillRect/>
          </a:stretch>
        </p:blipFill>
        <p:spPr>
          <a:xfrm>
            <a:off x="3144838" y="1647825"/>
            <a:ext cx="2614612" cy="1893888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04D32C-6B2C-A602-7832-C77C47DAAF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5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553695-0321-EDC9-2DBB-3B831E8F7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Instalace doplňku pro MS Word - 2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4477B0-FD7C-F1DB-A47E-87D8A06306A2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415826" cy="390604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Přihlásíme se do MS </a:t>
            </a:r>
            <a:r>
              <a:rPr lang="cs-CZ" dirty="0" err="1"/>
              <a:t>AppSource</a:t>
            </a:r>
            <a:r>
              <a:rPr lang="cs-CZ" dirty="0"/>
              <a:t> školním mailem ve tvaru @is.savs.cz.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Vyplníme školní heslo.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Korektní přihlášení vidíme v dalším kroku.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Otevřeme doplněk v MS Word.</a:t>
            </a:r>
          </a:p>
        </p:txBody>
      </p:sp>
      <p:pic>
        <p:nvPicPr>
          <p:cNvPr id="19" name="Zástupný symbol obrázku 18" descr="Obsah obrázku text, snímek obrazovky, Webové stránky, Webová stránka&#10;&#10;Popis byl vytvořen automaticky">
            <a:extLst>
              <a:ext uri="{FF2B5EF4-FFF2-40B4-BE49-F238E27FC236}">
                <a16:creationId xmlns:a16="http://schemas.microsoft.com/office/drawing/2014/main" id="{9D06A407-1100-6D39-EEB7-8ECEC1ED7FC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1178"/>
          <a:stretch>
            <a:fillRect/>
          </a:stretch>
        </p:blipFill>
        <p:spPr>
          <a:xfrm>
            <a:off x="3144838" y="3659188"/>
            <a:ext cx="2614612" cy="1893887"/>
          </a:xfrm>
        </p:spPr>
      </p:pic>
      <p:pic>
        <p:nvPicPr>
          <p:cNvPr id="13" name="Zástupný symbol obrázku 12" descr="Obsah obrázku text, snímek obrazovky, Webová stránka&#10;&#10;Popis byl vytvořen automaticky">
            <a:extLst>
              <a:ext uri="{FF2B5EF4-FFF2-40B4-BE49-F238E27FC236}">
                <a16:creationId xmlns:a16="http://schemas.microsoft.com/office/drawing/2014/main" id="{ACAE241C-6844-08A2-4DA4-7C29BEC3594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6" b="17026"/>
          <a:stretch>
            <a:fillRect/>
          </a:stretch>
        </p:blipFill>
        <p:spPr>
          <a:xfrm>
            <a:off x="6049963" y="1647825"/>
            <a:ext cx="2747962" cy="1893888"/>
          </a:xfrm>
        </p:spPr>
      </p:pic>
      <p:pic>
        <p:nvPicPr>
          <p:cNvPr id="17" name="Zástupný symbol obrázku 16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A54A381A-ED34-9924-E9DD-723E12EB60D1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992"/>
          <a:stretch>
            <a:fillRect/>
          </a:stretch>
        </p:blipFill>
        <p:spPr>
          <a:xfrm>
            <a:off x="6049963" y="3659188"/>
            <a:ext cx="2747962" cy="1893887"/>
          </a:xfrm>
        </p:spPr>
      </p:pic>
    </p:spTree>
    <p:extLst>
      <p:ext uri="{BB962C8B-B14F-4D97-AF65-F5344CB8AC3E}">
        <p14:creationId xmlns:p14="http://schemas.microsoft.com/office/powerpoint/2010/main" val="8494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6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Spuštění doplňku v MS Word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Na liště ve Wordu by se měla objevit ikonka „</a:t>
            </a:r>
            <a:r>
              <a:rPr lang="cs-CZ" dirty="0" err="1"/>
              <a:t>CitacePRO</a:t>
            </a:r>
            <a:r>
              <a:rPr lang="cs-CZ" dirty="0"/>
              <a:t>“, případně si jí přidáme z Doplňků pod ikonou červeného okna.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Musíme zadat aktivační kód.</a:t>
            </a:r>
          </a:p>
        </p:txBody>
      </p:sp>
      <p:pic>
        <p:nvPicPr>
          <p:cNvPr id="11" name="Zástupný symbol obrázku 10" descr="Obsah obrázku text, snímek obrazovky, software, diagram&#10;&#10;Popis byl vytvořen automaticky">
            <a:extLst>
              <a:ext uri="{FF2B5EF4-FFF2-40B4-BE49-F238E27FC236}">
                <a16:creationId xmlns:a16="http://schemas.microsoft.com/office/drawing/2014/main" id="{0B98891C-3CB4-F528-3C79-9A786A7B2DB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r="4241"/>
          <a:stretch>
            <a:fillRect/>
          </a:stretch>
        </p:blipFill>
        <p:spPr>
          <a:xfrm>
            <a:off x="2717800" y="1647825"/>
            <a:ext cx="5845358" cy="3556564"/>
          </a:xfrm>
        </p:spPr>
      </p:pic>
    </p:spTree>
    <p:extLst>
      <p:ext uri="{BB962C8B-B14F-4D97-AF65-F5344CB8AC3E}">
        <p14:creationId xmlns:p14="http://schemas.microsoft.com/office/powerpoint/2010/main" val="53931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7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Práce s doplňkem v MS Word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 pravém rohu vidíme, že jsme přihlášeni ke svému účtu v </a:t>
            </a:r>
            <a:r>
              <a:rPr lang="cs-CZ" dirty="0" err="1"/>
              <a:t>CitacePRO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Vidíme načtené své citace, můžeme je prohledávat, vkládat, upravovat, měnit citační styly, vkládat bibliografii…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Doporučuji vyzkoušet, je to velmi intuitivní </a:t>
            </a:r>
            <a:r>
              <a:rPr lang="cs-CZ" dirty="0">
                <a:sym typeface="Wingdings" panose="05000000000000000000" pitchFamily="2" charset="2"/>
              </a:rPr>
              <a:t>.</a:t>
            </a:r>
            <a:endParaRPr lang="cs-CZ" dirty="0"/>
          </a:p>
        </p:txBody>
      </p:sp>
      <p:pic>
        <p:nvPicPr>
          <p:cNvPr id="9" name="Zástupný symbol obrázku 8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9FFA3957-EC13-D552-A11A-EDAED0ECB7D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5" b="6035"/>
          <a:stretch>
            <a:fillRect/>
          </a:stretch>
        </p:blipFill>
        <p:spPr>
          <a:xfrm>
            <a:off x="2606676" y="1647825"/>
            <a:ext cx="5742566" cy="4289425"/>
          </a:xfrm>
        </p:spPr>
      </p:pic>
    </p:spTree>
    <p:extLst>
      <p:ext uri="{BB962C8B-B14F-4D97-AF65-F5344CB8AC3E}">
        <p14:creationId xmlns:p14="http://schemas.microsoft.com/office/powerpoint/2010/main" val="236585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8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Aktivace doplňku ve Wordu pod MS Office 365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Analogicky musíme aktivovat doplněk vložením kódu i ve Wordu v rámci MS Office 365</a:t>
            </a:r>
          </a:p>
        </p:txBody>
      </p:sp>
      <p:pic>
        <p:nvPicPr>
          <p:cNvPr id="10" name="Zástupný symbol obrázku 9" descr="Obsah obrázku text, software, Webová stránka, Počítačová ikona&#10;&#10;Popis byl vytvořen automaticky">
            <a:extLst>
              <a:ext uri="{FF2B5EF4-FFF2-40B4-BE49-F238E27FC236}">
                <a16:creationId xmlns:a16="http://schemas.microsoft.com/office/drawing/2014/main" id="{56E28C50-5E61-FA6A-D43B-4A7DEAB3E96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7064"/>
          <a:stretch>
            <a:fillRect/>
          </a:stretch>
        </p:blipFill>
        <p:spPr>
          <a:xfrm>
            <a:off x="2760664" y="1647825"/>
            <a:ext cx="5588578" cy="4289425"/>
          </a:xfrm>
        </p:spPr>
      </p:pic>
    </p:spTree>
    <p:extLst>
      <p:ext uri="{BB962C8B-B14F-4D97-AF65-F5344CB8AC3E}">
        <p14:creationId xmlns:p14="http://schemas.microsoft.com/office/powerpoint/2010/main" val="197792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7C7DC4-C346-4853-6A21-4F46E30FA9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9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7A1E5D-9776-EE08-6792-E84946E290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4499" y="444500"/>
            <a:ext cx="6768151" cy="516936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Aktivace doplňku do prohlížeče (na příkladu Mozilla Firefox) - 1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EDE38-B975-D4A9-BF15-EFD0DD8F182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38470" y="1647546"/>
            <a:ext cx="2167998" cy="42894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Doplněk pro prohlížeč nalezneme opět pod „ozubeným kolem“ v sekci Doplňky.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Zvolíme jeden z podporovaných prohlížečů.</a:t>
            </a:r>
          </a:p>
        </p:txBody>
      </p:sp>
      <p:pic>
        <p:nvPicPr>
          <p:cNvPr id="12" name="Zástupný symbol obrázku 11" descr="Obsah obrázku text, Webová stránka, Webové stránky, software&#10;&#10;Popis byl vytvořen automaticky">
            <a:extLst>
              <a:ext uri="{FF2B5EF4-FFF2-40B4-BE49-F238E27FC236}">
                <a16:creationId xmlns:a16="http://schemas.microsoft.com/office/drawing/2014/main" id="{4C2E6F15-897F-2961-49BF-D62992CCB11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r="1287"/>
          <a:stretch>
            <a:fillRect/>
          </a:stretch>
        </p:blipFill>
        <p:spPr>
          <a:xfrm>
            <a:off x="2837204" y="1647825"/>
            <a:ext cx="5939328" cy="4289425"/>
          </a:xfrm>
        </p:spPr>
      </p:pic>
    </p:spTree>
    <p:extLst>
      <p:ext uri="{BB962C8B-B14F-4D97-AF65-F5344CB8AC3E}">
        <p14:creationId xmlns:p14="http://schemas.microsoft.com/office/powerpoint/2010/main" val="2003871164"/>
      </p:ext>
    </p:extLst>
  </p:cSld>
  <p:clrMapOvr>
    <a:masterClrMapping/>
  </p:clrMapOvr>
</p:sld>
</file>

<file path=ppt/theme/theme1.xml><?xml version="1.0" encoding="utf-8"?>
<a:theme xmlns:a="http://schemas.openxmlformats.org/drawingml/2006/main" name="SAVS CI">
  <a:themeElements>
    <a:clrScheme name="SAVS CI">
      <a:dk1>
        <a:sysClr val="windowText" lastClr="000000"/>
      </a:dk1>
      <a:lt1>
        <a:sysClr val="window" lastClr="FFFFFF"/>
      </a:lt1>
      <a:dk2>
        <a:srgbClr val="44546A"/>
      </a:dk2>
      <a:lt2>
        <a:srgbClr val="DBEED5"/>
      </a:lt2>
      <a:accent1>
        <a:srgbClr val="81C26D"/>
      </a:accent1>
      <a:accent2>
        <a:srgbClr val="4BA82E"/>
      </a:accent2>
      <a:accent3>
        <a:srgbClr val="D22630"/>
      </a:accent3>
      <a:accent4>
        <a:srgbClr val="FFC000"/>
      </a:accent4>
      <a:accent5>
        <a:srgbClr val="FFD2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2afcc4-76a3-4867-b69a-4e561e25368f" xsi:nil="true"/>
    <lcf76f155ced4ddcb4097134ff3c332f xmlns="1132bedf-6d4a-457c-bdf1-aed3bf2787f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A6FF01EF7B474786BEA2D3C80BD491" ma:contentTypeVersion="12" ma:contentTypeDescription="Vytvoří nový dokument" ma:contentTypeScope="" ma:versionID="30fcac36bc4ab6e47a3f13f0f559bc9a">
  <xsd:schema xmlns:xsd="http://www.w3.org/2001/XMLSchema" xmlns:xs="http://www.w3.org/2001/XMLSchema" xmlns:p="http://schemas.microsoft.com/office/2006/metadata/properties" xmlns:ns2="1132bedf-6d4a-457c-bdf1-aed3bf2787f5" xmlns:ns3="832afcc4-76a3-4867-b69a-4e561e25368f" targetNamespace="http://schemas.microsoft.com/office/2006/metadata/properties" ma:root="true" ma:fieldsID="37c1b2794777027bb4528cde857cbeb2" ns2:_="" ns3:_="">
    <xsd:import namespace="1132bedf-6d4a-457c-bdf1-aed3bf2787f5"/>
    <xsd:import namespace="832afcc4-76a3-4867-b69a-4e561e2536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2bedf-6d4a-457c-bdf1-aed3bf278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2c015388-728b-493f-9202-169f7b5b84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afcc4-76a3-4867-b69a-4e561e25368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bdb44dd-c014-4854-a53b-7bb7c26091e8}" ma:internalName="TaxCatchAll" ma:showField="CatchAllData" ma:web="832afcc4-76a3-4867-b69a-4e561e2536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77F26B-63AF-4732-A4E6-93C6B4C8E6DE}">
  <ds:schemaRefs>
    <ds:schemaRef ds:uri="http://schemas.microsoft.com/office/2006/metadata/properties"/>
    <ds:schemaRef ds:uri="http://schemas.microsoft.com/office/infopath/2007/PartnerControls"/>
    <ds:schemaRef ds:uri="de3e9b77-2e90-4ec0-9c87-da42b9537188"/>
    <ds:schemaRef ds:uri="4aeb1336-25f6-4646-b9d9-4d5dc70f0518"/>
    <ds:schemaRef ds:uri="832afcc4-76a3-4867-b69a-4e561e25368f"/>
    <ds:schemaRef ds:uri="1132bedf-6d4a-457c-bdf1-aed3bf2787f5"/>
  </ds:schemaRefs>
</ds:datastoreItem>
</file>

<file path=customXml/itemProps2.xml><?xml version="1.0" encoding="utf-8"?>
<ds:datastoreItem xmlns:ds="http://schemas.openxmlformats.org/officeDocument/2006/customXml" ds:itemID="{917840A5-344F-47F4-A48D-1896BCD780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32bedf-6d4a-457c-bdf1-aed3bf2787f5"/>
    <ds:schemaRef ds:uri="832afcc4-76a3-4867-b69a-4e561e2536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F75A55-082E-4FAC-8E88-5533358325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447</Words>
  <Application>Microsoft Office PowerPoint</Application>
  <PresentationFormat>Předvádění na obrazovce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SAVS CI</vt:lpstr>
      <vt:lpstr>CitacePRO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</dc:creator>
  <cp:lastModifiedBy>Emmer, Jan</cp:lastModifiedBy>
  <cp:revision>46</cp:revision>
  <dcterms:created xsi:type="dcterms:W3CDTF">2020-10-26T13:34:53Z</dcterms:created>
  <dcterms:modified xsi:type="dcterms:W3CDTF">2023-12-14T07:49:41Z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0x010100CEA6FF01EF7B474786BEA2D3C80BD491</vt:lpwstr>
  </property>
  <property fmtid="{D5CDD505-2E9C-101B-9397-08002B2CF9AE}" pid="3" name="Order">
    <vt:r8>244800</vt:r8>
  </property>
  <property fmtid="{D5CDD505-2E9C-101B-9397-08002B2CF9AE}" pid="4" name="TriggerFlowInfo">
    <vt:lpwstr/>
  </property>
  <property fmtid="{D5CDD505-2E9C-101B-9397-08002B2CF9AE}" pid="5" name="_ColorHex">
    <vt:lpwstr/>
  </property>
  <property fmtid="{D5CDD505-2E9C-101B-9397-08002B2CF9AE}" pid="6" name="_Emoji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_ColorTag">
    <vt:lpwstr/>
  </property>
  <property fmtid="{D5CDD505-2E9C-101B-9397-08002B2CF9AE}" pid="10" name="MediaServiceImageTags">
    <vt:lpwstr/>
  </property>
</Properties>
</file>