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er, Jan" userId="ab411078-6003-4f4c-bc12-ceee2bbec0e9" providerId="ADAL" clId="{DCC21574-92B6-4078-A7F8-2EB3F421638D}"/>
    <pc:docChg chg="undo custSel modSld">
      <pc:chgData name="Emmer, Jan" userId="ab411078-6003-4f4c-bc12-ceee2bbec0e9" providerId="ADAL" clId="{DCC21574-92B6-4078-A7F8-2EB3F421638D}" dt="2023-12-14T07:52:48.595" v="14" actId="20577"/>
      <pc:docMkLst>
        <pc:docMk/>
      </pc:docMkLst>
      <pc:sldChg chg="addSp delSp modSp mod">
        <pc:chgData name="Emmer, Jan" userId="ab411078-6003-4f4c-bc12-ceee2bbec0e9" providerId="ADAL" clId="{DCC21574-92B6-4078-A7F8-2EB3F421638D}" dt="2023-12-14T07:52:48.595" v="14" actId="20577"/>
        <pc:sldMkLst>
          <pc:docMk/>
          <pc:sldMk cId="580205876" sldId="309"/>
        </pc:sldMkLst>
        <pc:spChg chg="mod">
          <ac:chgData name="Emmer, Jan" userId="ab411078-6003-4f4c-bc12-ceee2bbec0e9" providerId="ADAL" clId="{DCC21574-92B6-4078-A7F8-2EB3F421638D}" dt="2023-12-14T07:52:48.595" v="14" actId="20577"/>
          <ac:spMkLst>
            <pc:docMk/>
            <pc:sldMk cId="580205876" sldId="309"/>
            <ac:spMk id="4" creationId="{20C5093F-BE12-C2FF-5023-B597E05B60B8}"/>
          </ac:spMkLst>
        </pc:spChg>
        <pc:picChg chg="add mod">
          <ac:chgData name="Emmer, Jan" userId="ab411078-6003-4f4c-bc12-ceee2bbec0e9" providerId="ADAL" clId="{DCC21574-92B6-4078-A7F8-2EB3F421638D}" dt="2023-12-14T07:52:08.795" v="10" actId="14100"/>
          <ac:picMkLst>
            <pc:docMk/>
            <pc:sldMk cId="580205876" sldId="309"/>
            <ac:picMk id="6" creationId="{96A577A8-18B9-56C0-D663-1362428E5E44}"/>
          </ac:picMkLst>
        </pc:picChg>
        <pc:picChg chg="del">
          <ac:chgData name="Emmer, Jan" userId="ab411078-6003-4f4c-bc12-ceee2bbec0e9" providerId="ADAL" clId="{DCC21574-92B6-4078-A7F8-2EB3F421638D}" dt="2023-12-14T07:51:54.537" v="6" actId="478"/>
          <ac:picMkLst>
            <pc:docMk/>
            <pc:sldMk cId="580205876" sldId="309"/>
            <ac:picMk id="16" creationId="{33750A73-6A7F-0059-A976-411028F9161A}"/>
          </ac:picMkLst>
        </pc:picChg>
        <pc:cxnChg chg="add mod">
          <ac:chgData name="Emmer, Jan" userId="ab411078-6003-4f4c-bc12-ceee2bbec0e9" providerId="ADAL" clId="{DCC21574-92B6-4078-A7F8-2EB3F421638D}" dt="2023-12-14T07:52:35.720" v="12" actId="13822"/>
          <ac:cxnSpMkLst>
            <pc:docMk/>
            <pc:sldMk cId="580205876" sldId="309"/>
            <ac:cxnSpMk id="8" creationId="{BC9267D0-3095-2F19-23E7-A6DF9956F45E}"/>
          </ac:cxnSpMkLst>
        </pc:cxnChg>
      </pc:sldChg>
      <pc:sldChg chg="addSp delSp modSp mod">
        <pc:chgData name="Emmer, Jan" userId="ab411078-6003-4f4c-bc12-ceee2bbec0e9" providerId="ADAL" clId="{DCC21574-92B6-4078-A7F8-2EB3F421638D}" dt="2023-12-14T07:51:49.823" v="5" actId="478"/>
        <pc:sldMkLst>
          <pc:docMk/>
          <pc:sldMk cId="2463536800" sldId="310"/>
        </pc:sldMkLst>
        <pc:picChg chg="add del mod">
          <ac:chgData name="Emmer, Jan" userId="ab411078-6003-4f4c-bc12-ceee2bbec0e9" providerId="ADAL" clId="{DCC21574-92B6-4078-A7F8-2EB3F421638D}" dt="2023-12-14T07:51:48.990" v="4" actId="22"/>
          <ac:picMkLst>
            <pc:docMk/>
            <pc:sldMk cId="2463536800" sldId="310"/>
            <ac:picMk id="6" creationId="{49D64576-E988-478A-B9B0-A88E75DBD24D}"/>
          </ac:picMkLst>
        </pc:picChg>
        <pc:picChg chg="add del">
          <ac:chgData name="Emmer, Jan" userId="ab411078-6003-4f4c-bc12-ceee2bbec0e9" providerId="ADAL" clId="{DCC21574-92B6-4078-A7F8-2EB3F421638D}" dt="2023-12-14T07:51:49.823" v="5" actId="478"/>
          <ac:picMkLst>
            <pc:docMk/>
            <pc:sldMk cId="2463536800" sldId="310"/>
            <ac:picMk id="11" creationId="{D462C155-B019-57F7-8B5D-8970AADBF7E4}"/>
          </ac:picMkLst>
        </pc:picChg>
      </pc:sldChg>
    </pc:docChg>
  </pc:docChgLst>
  <pc:docChgLst>
    <pc:chgData name="Emmer, Jan" userId="ab411078-6003-4f4c-bc12-ceee2bbec0e9" providerId="ADAL" clId="{8934761F-9418-406E-BD6E-840CEC78220E}"/>
    <pc:docChg chg="undo custSel modSld">
      <pc:chgData name="Emmer, Jan" userId="ab411078-6003-4f4c-bc12-ceee2bbec0e9" providerId="ADAL" clId="{8934761F-9418-406E-BD6E-840CEC78220E}" dt="2023-10-25T10:13:45.134" v="593" actId="27636"/>
      <pc:docMkLst>
        <pc:docMk/>
      </pc:docMkLst>
      <pc:sldChg chg="modSp mod">
        <pc:chgData name="Emmer, Jan" userId="ab411078-6003-4f4c-bc12-ceee2bbec0e9" providerId="ADAL" clId="{8934761F-9418-406E-BD6E-840CEC78220E}" dt="2023-10-25T09:50:39.416" v="31" actId="20577"/>
        <pc:sldMkLst>
          <pc:docMk/>
          <pc:sldMk cId="536042227" sldId="256"/>
        </pc:sldMkLst>
        <pc:spChg chg="mod">
          <ac:chgData name="Emmer, Jan" userId="ab411078-6003-4f4c-bc12-ceee2bbec0e9" providerId="ADAL" clId="{8934761F-9418-406E-BD6E-840CEC78220E}" dt="2023-10-25T09:50:30.525" v="17" actId="20577"/>
          <ac:spMkLst>
            <pc:docMk/>
            <pc:sldMk cId="536042227" sldId="256"/>
            <ac:spMk id="3" creationId="{710BA484-3D71-4DD5-AC32-9541E4BDCAF2}"/>
          </ac:spMkLst>
        </pc:spChg>
        <pc:spChg chg="mod">
          <ac:chgData name="Emmer, Jan" userId="ab411078-6003-4f4c-bc12-ceee2bbec0e9" providerId="ADAL" clId="{8934761F-9418-406E-BD6E-840CEC78220E}" dt="2023-10-25T09:50:39.416" v="31" actId="20577"/>
          <ac:spMkLst>
            <pc:docMk/>
            <pc:sldMk cId="536042227" sldId="256"/>
            <ac:spMk id="4" creationId="{7A43E9F1-E306-4525-A9D4-0347EF071E36}"/>
          </ac:spMkLst>
        </pc:spChg>
      </pc:sldChg>
      <pc:sldChg chg="modSp mod">
        <pc:chgData name="Emmer, Jan" userId="ab411078-6003-4f4c-bc12-ceee2bbec0e9" providerId="ADAL" clId="{8934761F-9418-406E-BD6E-840CEC78220E}" dt="2023-10-25T09:57:33.634" v="199" actId="20577"/>
        <pc:sldMkLst>
          <pc:docMk/>
          <pc:sldMk cId="580205876" sldId="309"/>
        </pc:sldMkLst>
        <pc:spChg chg="mod">
          <ac:chgData name="Emmer, Jan" userId="ab411078-6003-4f4c-bc12-ceee2bbec0e9" providerId="ADAL" clId="{8934761F-9418-406E-BD6E-840CEC78220E}" dt="2023-10-25T09:53:19.228" v="139" actId="20577"/>
          <ac:spMkLst>
            <pc:docMk/>
            <pc:sldMk cId="580205876" sldId="309"/>
            <ac:spMk id="3" creationId="{742314C5-3518-19CC-D07E-8631FE7C52C8}"/>
          </ac:spMkLst>
        </pc:spChg>
        <pc:spChg chg="mod">
          <ac:chgData name="Emmer, Jan" userId="ab411078-6003-4f4c-bc12-ceee2bbec0e9" providerId="ADAL" clId="{8934761F-9418-406E-BD6E-840CEC78220E}" dt="2023-10-25T09:57:33.634" v="199" actId="20577"/>
          <ac:spMkLst>
            <pc:docMk/>
            <pc:sldMk cId="580205876" sldId="309"/>
            <ac:spMk id="4" creationId="{20C5093F-BE12-C2FF-5023-B597E05B60B8}"/>
          </ac:spMkLst>
        </pc:spChg>
      </pc:sldChg>
      <pc:sldChg chg="modSp mod">
        <pc:chgData name="Emmer, Jan" userId="ab411078-6003-4f4c-bc12-ceee2bbec0e9" providerId="ADAL" clId="{8934761F-9418-406E-BD6E-840CEC78220E}" dt="2023-10-25T09:59:34.155" v="205" actId="20577"/>
        <pc:sldMkLst>
          <pc:docMk/>
          <pc:sldMk cId="2463536800" sldId="310"/>
        </pc:sldMkLst>
        <pc:spChg chg="mod">
          <ac:chgData name="Emmer, Jan" userId="ab411078-6003-4f4c-bc12-ceee2bbec0e9" providerId="ADAL" clId="{8934761F-9418-406E-BD6E-840CEC78220E}" dt="2023-10-25T09:53:38.468" v="148" actId="20577"/>
          <ac:spMkLst>
            <pc:docMk/>
            <pc:sldMk cId="2463536800" sldId="310"/>
            <ac:spMk id="3" creationId="{742314C5-3518-19CC-D07E-8631FE7C52C8}"/>
          </ac:spMkLst>
        </pc:spChg>
        <pc:spChg chg="mod">
          <ac:chgData name="Emmer, Jan" userId="ab411078-6003-4f4c-bc12-ceee2bbec0e9" providerId="ADAL" clId="{8934761F-9418-406E-BD6E-840CEC78220E}" dt="2023-10-25T09:59:34.155" v="205" actId="20577"/>
          <ac:spMkLst>
            <pc:docMk/>
            <pc:sldMk cId="2463536800" sldId="310"/>
            <ac:spMk id="4" creationId="{20C5093F-BE12-C2FF-5023-B597E05B60B8}"/>
          </ac:spMkLst>
        </pc:spChg>
      </pc:sldChg>
      <pc:sldChg chg="modSp mod">
        <pc:chgData name="Emmer, Jan" userId="ab411078-6003-4f4c-bc12-ceee2bbec0e9" providerId="ADAL" clId="{8934761F-9418-406E-BD6E-840CEC78220E}" dt="2023-10-25T10:01:02.458" v="224" actId="20577"/>
        <pc:sldMkLst>
          <pc:docMk/>
          <pc:sldMk cId="1905556445" sldId="311"/>
        </pc:sldMkLst>
        <pc:spChg chg="mod">
          <ac:chgData name="Emmer, Jan" userId="ab411078-6003-4f4c-bc12-ceee2bbec0e9" providerId="ADAL" clId="{8934761F-9418-406E-BD6E-840CEC78220E}" dt="2023-10-25T10:00:18.248" v="214" actId="20577"/>
          <ac:spMkLst>
            <pc:docMk/>
            <pc:sldMk cId="1905556445" sldId="311"/>
            <ac:spMk id="3" creationId="{327A1E5D-9776-EE08-6792-E84946E290B9}"/>
          </ac:spMkLst>
        </pc:spChg>
        <pc:spChg chg="mod">
          <ac:chgData name="Emmer, Jan" userId="ab411078-6003-4f4c-bc12-ceee2bbec0e9" providerId="ADAL" clId="{8934761F-9418-406E-BD6E-840CEC78220E}" dt="2023-10-25T10:01:02.458" v="224" actId="20577"/>
          <ac:spMkLst>
            <pc:docMk/>
            <pc:sldMk cId="1905556445" sldId="311"/>
            <ac:spMk id="4" creationId="{6ABEDE38-B975-D4A9-BF15-EFD0DD8F1820}"/>
          </ac:spMkLst>
        </pc:spChg>
      </pc:sldChg>
      <pc:sldChg chg="modSp mod">
        <pc:chgData name="Emmer, Jan" userId="ab411078-6003-4f4c-bc12-ceee2bbec0e9" providerId="ADAL" clId="{8934761F-9418-406E-BD6E-840CEC78220E}" dt="2023-10-25T10:02:33.480" v="263" actId="20577"/>
        <pc:sldMkLst>
          <pc:docMk/>
          <pc:sldMk cId="849476436" sldId="312"/>
        </pc:sldMkLst>
        <pc:spChg chg="mod">
          <ac:chgData name="Emmer, Jan" userId="ab411078-6003-4f4c-bc12-ceee2bbec0e9" providerId="ADAL" clId="{8934761F-9418-406E-BD6E-840CEC78220E}" dt="2023-10-25T10:01:21.554" v="226" actId="27636"/>
          <ac:spMkLst>
            <pc:docMk/>
            <pc:sldMk cId="849476436" sldId="312"/>
            <ac:spMk id="4" creationId="{58553695-0321-EDC9-2DBB-3B831E8F7563}"/>
          </ac:spMkLst>
        </pc:spChg>
        <pc:spChg chg="mod">
          <ac:chgData name="Emmer, Jan" userId="ab411078-6003-4f4c-bc12-ceee2bbec0e9" providerId="ADAL" clId="{8934761F-9418-406E-BD6E-840CEC78220E}" dt="2023-10-25T10:02:33.480" v="263" actId="20577"/>
          <ac:spMkLst>
            <pc:docMk/>
            <pc:sldMk cId="849476436" sldId="312"/>
            <ac:spMk id="5" creationId="{164477B0-FD7C-F1DB-A47E-87D8A06306A2}"/>
          </ac:spMkLst>
        </pc:spChg>
      </pc:sldChg>
      <pc:sldChg chg="modSp mod">
        <pc:chgData name="Emmer, Jan" userId="ab411078-6003-4f4c-bc12-ceee2bbec0e9" providerId="ADAL" clId="{8934761F-9418-406E-BD6E-840CEC78220E}" dt="2023-10-25T10:04:28.974" v="289" actId="20577"/>
        <pc:sldMkLst>
          <pc:docMk/>
          <pc:sldMk cId="539319832" sldId="313"/>
        </pc:sldMkLst>
        <pc:spChg chg="mod">
          <ac:chgData name="Emmer, Jan" userId="ab411078-6003-4f4c-bc12-ceee2bbec0e9" providerId="ADAL" clId="{8934761F-9418-406E-BD6E-840CEC78220E}" dt="2023-10-25T10:03:03.876" v="268" actId="20577"/>
          <ac:spMkLst>
            <pc:docMk/>
            <pc:sldMk cId="539319832" sldId="313"/>
            <ac:spMk id="3" creationId="{327A1E5D-9776-EE08-6792-E84946E290B9}"/>
          </ac:spMkLst>
        </pc:spChg>
        <pc:spChg chg="mod">
          <ac:chgData name="Emmer, Jan" userId="ab411078-6003-4f4c-bc12-ceee2bbec0e9" providerId="ADAL" clId="{8934761F-9418-406E-BD6E-840CEC78220E}" dt="2023-10-25T10:04:28.974" v="289" actId="20577"/>
          <ac:spMkLst>
            <pc:docMk/>
            <pc:sldMk cId="539319832" sldId="313"/>
            <ac:spMk id="4" creationId="{6ABEDE38-B975-D4A9-BF15-EFD0DD8F1820}"/>
          </ac:spMkLst>
        </pc:spChg>
      </pc:sldChg>
      <pc:sldChg chg="modSp mod">
        <pc:chgData name="Emmer, Jan" userId="ab411078-6003-4f4c-bc12-ceee2bbec0e9" providerId="ADAL" clId="{8934761F-9418-406E-BD6E-840CEC78220E}" dt="2023-10-25T10:06:21.007" v="355" actId="5793"/>
        <pc:sldMkLst>
          <pc:docMk/>
          <pc:sldMk cId="2365852740" sldId="314"/>
        </pc:sldMkLst>
        <pc:spChg chg="mod">
          <ac:chgData name="Emmer, Jan" userId="ab411078-6003-4f4c-bc12-ceee2bbec0e9" providerId="ADAL" clId="{8934761F-9418-406E-BD6E-840CEC78220E}" dt="2023-10-25T10:05:03.217" v="312" actId="20577"/>
          <ac:spMkLst>
            <pc:docMk/>
            <pc:sldMk cId="2365852740" sldId="314"/>
            <ac:spMk id="3" creationId="{327A1E5D-9776-EE08-6792-E84946E290B9}"/>
          </ac:spMkLst>
        </pc:spChg>
        <pc:spChg chg="mod">
          <ac:chgData name="Emmer, Jan" userId="ab411078-6003-4f4c-bc12-ceee2bbec0e9" providerId="ADAL" clId="{8934761F-9418-406E-BD6E-840CEC78220E}" dt="2023-10-25T10:06:21.007" v="355" actId="5793"/>
          <ac:spMkLst>
            <pc:docMk/>
            <pc:sldMk cId="2365852740" sldId="314"/>
            <ac:spMk id="4" creationId="{6ABEDE38-B975-D4A9-BF15-EFD0DD8F1820}"/>
          </ac:spMkLst>
        </pc:spChg>
      </pc:sldChg>
      <pc:sldChg chg="modSp mod">
        <pc:chgData name="Emmer, Jan" userId="ab411078-6003-4f4c-bc12-ceee2bbec0e9" providerId="ADAL" clId="{8934761F-9418-406E-BD6E-840CEC78220E}" dt="2023-10-25T10:07:59.735" v="455" actId="20577"/>
        <pc:sldMkLst>
          <pc:docMk/>
          <pc:sldMk cId="1977924392" sldId="315"/>
        </pc:sldMkLst>
        <pc:spChg chg="mod">
          <ac:chgData name="Emmer, Jan" userId="ab411078-6003-4f4c-bc12-ceee2bbec0e9" providerId="ADAL" clId="{8934761F-9418-406E-BD6E-840CEC78220E}" dt="2023-10-25T10:07:00.372" v="425" actId="20577"/>
          <ac:spMkLst>
            <pc:docMk/>
            <pc:sldMk cId="1977924392" sldId="315"/>
            <ac:spMk id="3" creationId="{327A1E5D-9776-EE08-6792-E84946E290B9}"/>
          </ac:spMkLst>
        </pc:spChg>
        <pc:spChg chg="mod">
          <ac:chgData name="Emmer, Jan" userId="ab411078-6003-4f4c-bc12-ceee2bbec0e9" providerId="ADAL" clId="{8934761F-9418-406E-BD6E-840CEC78220E}" dt="2023-10-25T10:07:59.735" v="455" actId="20577"/>
          <ac:spMkLst>
            <pc:docMk/>
            <pc:sldMk cId="1977924392" sldId="315"/>
            <ac:spMk id="4" creationId="{6ABEDE38-B975-D4A9-BF15-EFD0DD8F1820}"/>
          </ac:spMkLst>
        </pc:spChg>
      </pc:sldChg>
      <pc:sldChg chg="modSp mod">
        <pc:chgData name="Emmer, Jan" userId="ab411078-6003-4f4c-bc12-ceee2bbec0e9" providerId="ADAL" clId="{8934761F-9418-406E-BD6E-840CEC78220E}" dt="2023-10-25T10:09:14.443" v="476" actId="20577"/>
        <pc:sldMkLst>
          <pc:docMk/>
          <pc:sldMk cId="2003871164" sldId="316"/>
        </pc:sldMkLst>
        <pc:spChg chg="mod">
          <ac:chgData name="Emmer, Jan" userId="ab411078-6003-4f4c-bc12-ceee2bbec0e9" providerId="ADAL" clId="{8934761F-9418-406E-BD6E-840CEC78220E}" dt="2023-10-25T10:08:29.244" v="464" actId="20577"/>
          <ac:spMkLst>
            <pc:docMk/>
            <pc:sldMk cId="2003871164" sldId="316"/>
            <ac:spMk id="3" creationId="{327A1E5D-9776-EE08-6792-E84946E290B9}"/>
          </ac:spMkLst>
        </pc:spChg>
        <pc:spChg chg="mod">
          <ac:chgData name="Emmer, Jan" userId="ab411078-6003-4f4c-bc12-ceee2bbec0e9" providerId="ADAL" clId="{8934761F-9418-406E-BD6E-840CEC78220E}" dt="2023-10-25T10:09:14.443" v="476" actId="20577"/>
          <ac:spMkLst>
            <pc:docMk/>
            <pc:sldMk cId="2003871164" sldId="316"/>
            <ac:spMk id="4" creationId="{6ABEDE38-B975-D4A9-BF15-EFD0DD8F1820}"/>
          </ac:spMkLst>
        </pc:spChg>
      </pc:sldChg>
      <pc:sldChg chg="modSp mod">
        <pc:chgData name="Emmer, Jan" userId="ab411078-6003-4f4c-bc12-ceee2bbec0e9" providerId="ADAL" clId="{8934761F-9418-406E-BD6E-840CEC78220E}" dt="2023-10-25T10:09:44.896" v="481" actId="20577"/>
        <pc:sldMkLst>
          <pc:docMk/>
          <pc:sldMk cId="455662089" sldId="317"/>
        </pc:sldMkLst>
        <pc:spChg chg="mod">
          <ac:chgData name="Emmer, Jan" userId="ab411078-6003-4f4c-bc12-ceee2bbec0e9" providerId="ADAL" clId="{8934761F-9418-406E-BD6E-840CEC78220E}" dt="2023-10-25T10:09:25.840" v="477"/>
          <ac:spMkLst>
            <pc:docMk/>
            <pc:sldMk cId="455662089" sldId="317"/>
            <ac:spMk id="3" creationId="{327A1E5D-9776-EE08-6792-E84946E290B9}"/>
          </ac:spMkLst>
        </pc:spChg>
        <pc:spChg chg="mod">
          <ac:chgData name="Emmer, Jan" userId="ab411078-6003-4f4c-bc12-ceee2bbec0e9" providerId="ADAL" clId="{8934761F-9418-406E-BD6E-840CEC78220E}" dt="2023-10-25T10:09:44.896" v="481" actId="20577"/>
          <ac:spMkLst>
            <pc:docMk/>
            <pc:sldMk cId="455662089" sldId="317"/>
            <ac:spMk id="4" creationId="{6ABEDE38-B975-D4A9-BF15-EFD0DD8F1820}"/>
          </ac:spMkLst>
        </pc:spChg>
      </pc:sldChg>
      <pc:sldChg chg="modSp mod">
        <pc:chgData name="Emmer, Jan" userId="ab411078-6003-4f4c-bc12-ceee2bbec0e9" providerId="ADAL" clId="{8934761F-9418-406E-BD6E-840CEC78220E}" dt="2023-10-25T10:11:44.615" v="561" actId="207"/>
        <pc:sldMkLst>
          <pc:docMk/>
          <pc:sldMk cId="1879013090" sldId="318"/>
        </pc:sldMkLst>
        <pc:spChg chg="mod">
          <ac:chgData name="Emmer, Jan" userId="ab411078-6003-4f4c-bc12-ceee2bbec0e9" providerId="ADAL" clId="{8934761F-9418-406E-BD6E-840CEC78220E}" dt="2023-10-25T10:10:19.262" v="483" actId="27636"/>
          <ac:spMkLst>
            <pc:docMk/>
            <pc:sldMk cId="1879013090" sldId="318"/>
            <ac:spMk id="3" creationId="{327A1E5D-9776-EE08-6792-E84946E290B9}"/>
          </ac:spMkLst>
        </pc:spChg>
        <pc:spChg chg="mod">
          <ac:chgData name="Emmer, Jan" userId="ab411078-6003-4f4c-bc12-ceee2bbec0e9" providerId="ADAL" clId="{8934761F-9418-406E-BD6E-840CEC78220E}" dt="2023-10-25T10:11:44.615" v="561" actId="207"/>
          <ac:spMkLst>
            <pc:docMk/>
            <pc:sldMk cId="1879013090" sldId="318"/>
            <ac:spMk id="4" creationId="{6ABEDE38-B975-D4A9-BF15-EFD0DD8F1820}"/>
          </ac:spMkLst>
        </pc:spChg>
      </pc:sldChg>
      <pc:sldChg chg="modSp mod">
        <pc:chgData name="Emmer, Jan" userId="ab411078-6003-4f4c-bc12-ceee2bbec0e9" providerId="ADAL" clId="{8934761F-9418-406E-BD6E-840CEC78220E}" dt="2023-10-25T10:13:45.134" v="593" actId="27636"/>
        <pc:sldMkLst>
          <pc:docMk/>
          <pc:sldMk cId="3787068088" sldId="319"/>
        </pc:sldMkLst>
        <pc:spChg chg="mod">
          <ac:chgData name="Emmer, Jan" userId="ab411078-6003-4f4c-bc12-ceee2bbec0e9" providerId="ADAL" clId="{8934761F-9418-406E-BD6E-840CEC78220E}" dt="2023-10-25T10:12:00.488" v="563" actId="27636"/>
          <ac:spMkLst>
            <pc:docMk/>
            <pc:sldMk cId="3787068088" sldId="319"/>
            <ac:spMk id="3" creationId="{327A1E5D-9776-EE08-6792-E84946E290B9}"/>
          </ac:spMkLst>
        </pc:spChg>
        <pc:spChg chg="mod">
          <ac:chgData name="Emmer, Jan" userId="ab411078-6003-4f4c-bc12-ceee2bbec0e9" providerId="ADAL" clId="{8934761F-9418-406E-BD6E-840CEC78220E}" dt="2023-10-25T10:13:45.134" v="593" actId="27636"/>
          <ac:spMkLst>
            <pc:docMk/>
            <pc:sldMk cId="3787068088" sldId="319"/>
            <ac:spMk id="4" creationId="{6ABEDE38-B975-D4A9-BF15-EFD0DD8F182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8360CCF-60A7-4D8C-BA1F-1EA1234F9D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307D55-571E-4F07-8A4C-B8FC0C311A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7BED0-6F28-4C51-BF28-886006450EDA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8386EC-76CF-49EC-80CB-90636AA35C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5D0E3C-4D5A-43A9-8C0D-AD38A4EF80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9C20C-47AD-4746-96AE-9611A0B4E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44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8608A-7AE7-4AE5-9F16-8E166BD56CA6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42677-85B1-4561-B1F2-48AE64773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77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titled-9.png">
            <a:extLst>
              <a:ext uri="{FF2B5EF4-FFF2-40B4-BE49-F238E27FC236}">
                <a16:creationId xmlns:a16="http://schemas.microsoft.com/office/drawing/2014/main" id="{E7213F5E-61A6-4F7C-B817-A43AF5F3E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r="200"/>
          <a:stretch/>
        </p:blipFill>
        <p:spPr>
          <a:xfrm>
            <a:off x="5377178" y="-11151"/>
            <a:ext cx="3780611" cy="380852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dirty="0" err="1"/>
              <a:t>Zadejte</a:t>
            </a:r>
            <a:r>
              <a:rPr dirty="0"/>
              <a:t> </a:t>
            </a:r>
            <a:r>
              <a:rPr dirty="0" err="1"/>
              <a:t>nadpis</a:t>
            </a:r>
            <a:r>
              <a:rPr dirty="0"/>
              <a:t>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6776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accent2"/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r>
              <a:rPr dirty="0" err="1"/>
              <a:t>Zadejte</a:t>
            </a:r>
            <a:r>
              <a:rPr dirty="0"/>
              <a:t> </a:t>
            </a:r>
            <a:r>
              <a:rPr dirty="0" err="1"/>
              <a:t>podnadpis</a:t>
            </a:r>
            <a:r>
              <a:rPr dirty="0"/>
              <a:t>.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Autor</a:t>
            </a:r>
            <a:br>
              <a:rPr lang="cs-CZ" dirty="0"/>
            </a:br>
            <a:r>
              <a:rPr dirty="0"/>
              <a:t>Datum</a:t>
            </a:r>
          </a:p>
        </p:txBody>
      </p:sp>
      <p:pic>
        <p:nvPicPr>
          <p:cNvPr id="13" name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66" y="450575"/>
            <a:ext cx="1918592" cy="1018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306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na pozadí - tma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">
            <a:extLst>
              <a:ext uri="{FF2B5EF4-FFF2-40B4-BE49-F238E27FC236}">
                <a16:creationId xmlns:a16="http://schemas.microsoft.com/office/drawing/2014/main" id="{FB41D8C4-E997-4E0E-9885-F50EF9F5CD83}"/>
              </a:ext>
            </a:extLst>
          </p:cNvPr>
          <p:cNvSpPr/>
          <p:nvPr userDrawn="1"/>
        </p:nvSpPr>
        <p:spPr>
          <a:xfrm>
            <a:off x="0" y="0"/>
            <a:ext cx="6553200" cy="6858001"/>
          </a:xfrm>
          <a:prstGeom prst="rect">
            <a:avLst/>
          </a:prstGeom>
          <a:gradFill>
            <a:gsLst>
              <a:gs pos="0">
                <a:srgbClr val="000000">
                  <a:alpha val="75099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0000"/>
              </a:lnSpc>
              <a:spcBef>
                <a:spcPts val="1000"/>
              </a:spcBef>
              <a:defRPr sz="1500"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9" name="logo-wht.png">
            <a:extLst>
              <a:ext uri="{FF2B5EF4-FFF2-40B4-BE49-F238E27FC236}">
                <a16:creationId xmlns:a16="http://schemas.microsoft.com/office/drawing/2014/main" id="{63A92A0B-9411-4774-AA41-3E1C279336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72" y="444500"/>
            <a:ext cx="1914503" cy="10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Zástupný symbol pro zápatí 3">
            <a:extLst>
              <a:ext uri="{FF2B5EF4-FFF2-40B4-BE49-F238E27FC236}">
                <a16:creationId xmlns:a16="http://schemas.microsoft.com/office/drawing/2014/main" id="{1D589DDD-A667-4DE9-8759-40D859CF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960EDF8-70D2-4CA2-9AC7-949500175D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938338"/>
            <a:ext cx="6553200" cy="1460500"/>
          </a:xfrm>
        </p:spPr>
        <p:txBody>
          <a:bodyPr>
            <a:normAutofit/>
          </a:bodyPr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Zadejte nadpis.</a:t>
            </a:r>
            <a:br>
              <a:rPr lang="cs-CZ" dirty="0"/>
            </a:br>
            <a:r>
              <a:rPr lang="cs-CZ" dirty="0"/>
              <a:t>Na 2 řádky maximálně.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F6861F44-827A-488F-A044-532DE8B13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3548063"/>
            <a:ext cx="6553200" cy="687386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Obrázek na pozadí je nutné změnit přes nabídku Formát pozadí</a:t>
            </a:r>
          </a:p>
        </p:txBody>
      </p:sp>
    </p:spTree>
    <p:extLst>
      <p:ext uri="{BB962C8B-B14F-4D97-AF65-F5344CB8AC3E}">
        <p14:creationId xmlns:p14="http://schemas.microsoft.com/office/powerpoint/2010/main" val="405736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na pozadí - svět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">
            <a:extLst>
              <a:ext uri="{FF2B5EF4-FFF2-40B4-BE49-F238E27FC236}">
                <a16:creationId xmlns:a16="http://schemas.microsoft.com/office/drawing/2014/main" id="{CF6DC65D-10DD-4DB5-898A-7879CDB9F727}"/>
              </a:ext>
            </a:extLst>
          </p:cNvPr>
          <p:cNvSpPr/>
          <p:nvPr userDrawn="1"/>
        </p:nvSpPr>
        <p:spPr>
          <a:xfrm>
            <a:off x="-1" y="0"/>
            <a:ext cx="9954883" cy="6858001"/>
          </a:xfrm>
          <a:prstGeom prst="rect">
            <a:avLst/>
          </a:prstGeom>
          <a:gradFill>
            <a:gsLst>
              <a:gs pos="0">
                <a:schemeClr val="accent1">
                  <a:lumOff val="44000"/>
                </a:scheme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defRPr b="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" name="Zástupný symbol pro zápatí 3">
            <a:extLst>
              <a:ext uri="{FF2B5EF4-FFF2-40B4-BE49-F238E27FC236}">
                <a16:creationId xmlns:a16="http://schemas.microsoft.com/office/drawing/2014/main" id="{1D589DDD-A667-4DE9-8759-40D859CF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960EDF8-70D2-4CA2-9AC7-949500175D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938338"/>
            <a:ext cx="6553200" cy="1460500"/>
          </a:xfrm>
        </p:spPr>
        <p:txBody>
          <a:bodyPr>
            <a:norm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Zadejte nadpis.</a:t>
            </a:r>
            <a:br>
              <a:rPr lang="cs-CZ" dirty="0"/>
            </a:br>
            <a:r>
              <a:rPr lang="cs-CZ" dirty="0"/>
              <a:t>Na 2 řádky maximálně.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F6861F44-827A-488F-A044-532DE8B13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3548062"/>
            <a:ext cx="6553200" cy="5667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Obrázek na pozadí je nutné změnit přes nabídku Formát pozadí</a:t>
            </a:r>
          </a:p>
        </p:txBody>
      </p:sp>
      <p:pic>
        <p:nvPicPr>
          <p:cNvPr id="3" name="logo.png">
            <a:extLst>
              <a:ext uri="{FF2B5EF4-FFF2-40B4-BE49-F238E27FC236}">
                <a16:creationId xmlns:a16="http://schemas.microsoft.com/office/drawing/2014/main" id="{5F397676-AE48-49AA-B278-83C59E27C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95" y="444500"/>
            <a:ext cx="1914503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292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ěkuji za pozornost.">
            <a:extLst>
              <a:ext uri="{FF2B5EF4-FFF2-40B4-BE49-F238E27FC236}">
                <a16:creationId xmlns:a16="http://schemas.microsoft.com/office/drawing/2014/main" id="{96DA163D-293A-4071-90D4-4484B7E0ED2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01964" y="2701172"/>
            <a:ext cx="7690922" cy="1286628"/>
          </a:xfrm>
          <a:prstGeom prst="rect">
            <a:avLst/>
          </a:prstGeom>
        </p:spPr>
        <p:txBody>
          <a:bodyPr/>
          <a:lstStyle>
            <a:lvl1pPr algn="ctr">
              <a:defRPr sz="6000" b="1"/>
            </a:lvl1pPr>
          </a:lstStyle>
          <a:p>
            <a:r>
              <a:rPr lang="cs-CZ" dirty="0"/>
              <a:t>Děkuji za pozornost.</a:t>
            </a:r>
            <a:endParaRPr dirty="0"/>
          </a:p>
        </p:txBody>
      </p:sp>
      <p:sp>
        <p:nvSpPr>
          <p:cNvPr id="8" name="Jméno">
            <a:extLst>
              <a:ext uri="{FF2B5EF4-FFF2-40B4-BE49-F238E27FC236}">
                <a16:creationId xmlns:a16="http://schemas.microsoft.com/office/drawing/2014/main" id="{16CFA609-4657-4603-9DEA-0A11A05DA0AA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1675" y="3987800"/>
            <a:ext cx="7690752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/>
            </a:lvl1pPr>
          </a:lstStyle>
          <a:p>
            <a:r>
              <a:rPr lang="cs-CZ" dirty="0"/>
              <a:t>Jméno</a:t>
            </a:r>
            <a:endParaRPr dirty="0"/>
          </a:p>
        </p:txBody>
      </p:sp>
      <p:sp>
        <p:nvSpPr>
          <p:cNvPr id="10" name="Zástupný text 10">
            <a:extLst>
              <a:ext uri="{FF2B5EF4-FFF2-40B4-BE49-F238E27FC236}">
                <a16:creationId xmlns:a16="http://schemas.microsoft.com/office/drawing/2014/main" id="{EC67C78D-9CD4-4FF3-B15D-7A707D56671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02202" y="4394446"/>
            <a:ext cx="7690753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Pozice</a:t>
            </a:r>
            <a:endParaRPr dirty="0"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AB15E619-4691-4FC1-9F7F-AC937C81A14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07523" y="5207741"/>
            <a:ext cx="7690753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cs-CZ" dirty="0"/>
              <a:t>Kontakt</a:t>
            </a:r>
            <a:endParaRPr dirty="0"/>
          </a:p>
        </p:txBody>
      </p:sp>
      <p:sp>
        <p:nvSpPr>
          <p:cNvPr id="2" name="TextovéPole 16">
            <a:extLst>
              <a:ext uri="{FF2B5EF4-FFF2-40B4-BE49-F238E27FC236}">
                <a16:creationId xmlns:a16="http://schemas.microsoft.com/office/drawing/2014/main" id="{98E839B3-B47D-4C13-A9B7-B3202B6A43A4}"/>
              </a:ext>
            </a:extLst>
          </p:cNvPr>
          <p:cNvSpPr txBox="1"/>
          <p:nvPr userDrawn="1"/>
        </p:nvSpPr>
        <p:spPr>
          <a:xfrm>
            <a:off x="747394" y="6073809"/>
            <a:ext cx="769075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www.savs.cz</a:t>
            </a:r>
          </a:p>
        </p:txBody>
      </p:sp>
      <p:pic>
        <p:nvPicPr>
          <p:cNvPr id="3" name="Picture 2" descr="Logo, icon, company name&#10;&#10;Description automatically generated">
            <a:extLst>
              <a:ext uri="{FF2B5EF4-FFF2-40B4-BE49-F238E27FC236}">
                <a16:creationId xmlns:a16="http://schemas.microsoft.com/office/drawing/2014/main" id="{9965B7B0-F4D3-63AD-B41C-CE9EDB93A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94" y="1109726"/>
            <a:ext cx="1466314" cy="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Untitled-9.png" descr="Untitled-9.png">
            <a:extLst>
              <a:ext uri="{FF2B5EF4-FFF2-40B4-BE49-F238E27FC236}">
                <a16:creationId xmlns:a16="http://schemas.microsoft.com/office/drawing/2014/main" id="{257CCFFC-1759-49E2-938C-2D073DD169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24" r="19914"/>
          <a:stretch/>
        </p:blipFill>
        <p:spPr>
          <a:xfrm>
            <a:off x="5354876" y="0"/>
            <a:ext cx="3780611" cy="38085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D5D16A0C-FC9C-489D-A2E4-12BAE516293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01217" y="-6220"/>
            <a:ext cx="638229" cy="2776054"/>
          </a:xfrm>
          <a:custGeom>
            <a:avLst/>
            <a:gdLst>
              <a:gd name="connsiteX0" fmla="*/ 0 w 3070225"/>
              <a:gd name="connsiteY0" fmla="*/ 7518400 h 7518400"/>
              <a:gd name="connsiteX1" fmla="*/ 767556 w 3070225"/>
              <a:gd name="connsiteY1" fmla="*/ 0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0225"/>
              <a:gd name="connsiteY0" fmla="*/ 7518400 h 7518400"/>
              <a:gd name="connsiteX1" fmla="*/ 428191 w 3070225"/>
              <a:gd name="connsiteY1" fmla="*/ 2290713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5667"/>
              <a:gd name="connsiteY0" fmla="*/ 7518400 h 7518400"/>
              <a:gd name="connsiteX1" fmla="*/ 428191 w 3075667"/>
              <a:gd name="connsiteY1" fmla="*/ 2290713 h 7518400"/>
              <a:gd name="connsiteX2" fmla="*/ 3070225 w 3075667"/>
              <a:gd name="connsiteY2" fmla="*/ 0 h 7518400"/>
              <a:gd name="connsiteX3" fmla="*/ 3075667 w 3075667"/>
              <a:gd name="connsiteY3" fmla="*/ 7452413 h 7518400"/>
              <a:gd name="connsiteX4" fmla="*/ 0 w 3075667"/>
              <a:gd name="connsiteY4" fmla="*/ 7518400 h 7518400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2642034 w 2647476"/>
              <a:gd name="connsiteY2" fmla="*/ 0 h 7452413"/>
              <a:gd name="connsiteX3" fmla="*/ 2647476 w 2647476"/>
              <a:gd name="connsiteY3" fmla="*/ 7452413 h 7452413"/>
              <a:gd name="connsiteX4" fmla="*/ 5442 w 2647476"/>
              <a:gd name="connsiteY4" fmla="*/ 5312528 h 7452413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891143 w 2647476"/>
              <a:gd name="connsiteY2" fmla="*/ 1512766 h 7452413"/>
              <a:gd name="connsiteX3" fmla="*/ 2642034 w 2647476"/>
              <a:gd name="connsiteY3" fmla="*/ 0 h 7452413"/>
              <a:gd name="connsiteX4" fmla="*/ 2647476 w 2647476"/>
              <a:gd name="connsiteY4" fmla="*/ 7452413 h 7452413"/>
              <a:gd name="connsiteX5" fmla="*/ 5442 w 2647476"/>
              <a:gd name="connsiteY5" fmla="*/ 5312528 h 7452413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5442 w 2647476"/>
              <a:gd name="connsiteY5" fmla="*/ 3799762 h 5939647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1058196 w 2647476"/>
              <a:gd name="connsiteY5" fmla="*/ 4642339 h 5939647"/>
              <a:gd name="connsiteX6" fmla="*/ 5442 w 2647476"/>
              <a:gd name="connsiteY6" fmla="*/ 3799762 h 5939647"/>
              <a:gd name="connsiteX0" fmla="*/ 5442 w 1064860"/>
              <a:gd name="connsiteY0" fmla="*/ 3799762 h 4642339"/>
              <a:gd name="connsiteX1" fmla="*/ 0 w 1064860"/>
              <a:gd name="connsiteY1" fmla="*/ 777947 h 4642339"/>
              <a:gd name="connsiteX2" fmla="*/ 891143 w 1064860"/>
              <a:gd name="connsiteY2" fmla="*/ 0 h 4642339"/>
              <a:gd name="connsiteX3" fmla="*/ 1050626 w 1064860"/>
              <a:gd name="connsiteY3" fmla="*/ 17095 h 4642339"/>
              <a:gd name="connsiteX4" fmla="*/ 1064860 w 1064860"/>
              <a:gd name="connsiteY4" fmla="*/ 3556932 h 4642339"/>
              <a:gd name="connsiteX5" fmla="*/ 1058196 w 1064860"/>
              <a:gd name="connsiteY5" fmla="*/ 4642339 h 4642339"/>
              <a:gd name="connsiteX6" fmla="*/ 5442 w 1064860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9252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297" h="4642339">
                <a:moveTo>
                  <a:pt x="5442" y="3799762"/>
                </a:moveTo>
                <a:lnTo>
                  <a:pt x="0" y="777947"/>
                </a:lnTo>
                <a:cubicBezTo>
                  <a:pt x="291186" y="518631"/>
                  <a:pt x="599957" y="259316"/>
                  <a:pt x="891143" y="0"/>
                </a:cubicBezTo>
                <a:lnTo>
                  <a:pt x="1059252" y="17095"/>
                </a:lnTo>
                <a:cubicBezTo>
                  <a:pt x="1063997" y="1197041"/>
                  <a:pt x="1060115" y="2376986"/>
                  <a:pt x="1064860" y="3556932"/>
                </a:cubicBezTo>
                <a:cubicBezTo>
                  <a:pt x="1062639" y="3918734"/>
                  <a:pt x="1069043" y="4280537"/>
                  <a:pt x="1066822" y="4642339"/>
                </a:cubicBezTo>
                <a:lnTo>
                  <a:pt x="5442" y="3799762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FD0005-5D43-4B0A-90DC-41604A6F85D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351021" y="1"/>
            <a:ext cx="2789802" cy="2902998"/>
          </a:xfrm>
          <a:custGeom>
            <a:avLst/>
            <a:gdLst>
              <a:gd name="connsiteX0" fmla="*/ 0 w 4677281"/>
              <a:gd name="connsiteY0" fmla="*/ 5588949 h 5588949"/>
              <a:gd name="connsiteX1" fmla="*/ 1169320 w 4677281"/>
              <a:gd name="connsiteY1" fmla="*/ 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77281"/>
              <a:gd name="connsiteY0" fmla="*/ 5588949 h 5588949"/>
              <a:gd name="connsiteX1" fmla="*/ 397 w 4677281"/>
              <a:gd name="connsiteY1" fmla="*/ 2828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3507961 w 4649001"/>
              <a:gd name="connsiteY3" fmla="*/ 5560669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4648604 w 4649001"/>
              <a:gd name="connsiteY3" fmla="*/ 3976966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2293071 w 4649001"/>
              <a:gd name="connsiteY2" fmla="*/ 708370 h 5560669"/>
              <a:gd name="connsiteX3" fmla="*/ 4649001 w 4649001"/>
              <a:gd name="connsiteY3" fmla="*/ 1451729 h 5560669"/>
              <a:gd name="connsiteX4" fmla="*/ 4648604 w 4649001"/>
              <a:gd name="connsiteY4" fmla="*/ 3976966 h 5560669"/>
              <a:gd name="connsiteX5" fmla="*/ 0 w 4649001"/>
              <a:gd name="connsiteY5" fmla="*/ 5560669 h 5560669"/>
              <a:gd name="connsiteX0" fmla="*/ 17187 w 4666188"/>
              <a:gd name="connsiteY0" fmla="*/ 4852299 h 4852299"/>
              <a:gd name="connsiteX1" fmla="*/ 0 w 4666188"/>
              <a:gd name="connsiteY1" fmla="*/ 3807 h 4852299"/>
              <a:gd name="connsiteX2" fmla="*/ 2310258 w 4666188"/>
              <a:gd name="connsiteY2" fmla="*/ 0 h 4852299"/>
              <a:gd name="connsiteX3" fmla="*/ 4666188 w 4666188"/>
              <a:gd name="connsiteY3" fmla="*/ 743359 h 4852299"/>
              <a:gd name="connsiteX4" fmla="*/ 4665791 w 4666188"/>
              <a:gd name="connsiteY4" fmla="*/ 3268596 h 4852299"/>
              <a:gd name="connsiteX5" fmla="*/ 17187 w 4666188"/>
              <a:gd name="connsiteY5" fmla="*/ 4852299 h 4852299"/>
              <a:gd name="connsiteX0" fmla="*/ 0 w 4649001"/>
              <a:gd name="connsiteY0" fmla="*/ 4852299 h 4852299"/>
              <a:gd name="connsiteX1" fmla="*/ 397 w 4649001"/>
              <a:gd name="connsiteY1" fmla="*/ 3807 h 4852299"/>
              <a:gd name="connsiteX2" fmla="*/ 2293071 w 4649001"/>
              <a:gd name="connsiteY2" fmla="*/ 0 h 4852299"/>
              <a:gd name="connsiteX3" fmla="*/ 4649001 w 4649001"/>
              <a:gd name="connsiteY3" fmla="*/ 743359 h 4852299"/>
              <a:gd name="connsiteX4" fmla="*/ 4648604 w 4649001"/>
              <a:gd name="connsiteY4" fmla="*/ 3268596 h 4852299"/>
              <a:gd name="connsiteX5" fmla="*/ 0 w 4649001"/>
              <a:gd name="connsiteY5" fmla="*/ 4852299 h 4852299"/>
              <a:gd name="connsiteX0" fmla="*/ 8396 w 4657397"/>
              <a:gd name="connsiteY0" fmla="*/ 4852299 h 4852299"/>
              <a:gd name="connsiteX1" fmla="*/ 1 w 4657397"/>
              <a:gd name="connsiteY1" fmla="*/ 3807 h 4852299"/>
              <a:gd name="connsiteX2" fmla="*/ 2301467 w 4657397"/>
              <a:gd name="connsiteY2" fmla="*/ 0 h 4852299"/>
              <a:gd name="connsiteX3" fmla="*/ 4657397 w 4657397"/>
              <a:gd name="connsiteY3" fmla="*/ 743359 h 4852299"/>
              <a:gd name="connsiteX4" fmla="*/ 4657000 w 4657397"/>
              <a:gd name="connsiteY4" fmla="*/ 3268596 h 4852299"/>
              <a:gd name="connsiteX5" fmla="*/ 8396 w 4657397"/>
              <a:gd name="connsiteY5" fmla="*/ 4852299 h 4852299"/>
              <a:gd name="connsiteX0" fmla="*/ 171650 w 4657397"/>
              <a:gd name="connsiteY0" fmla="*/ 4352798 h 4352798"/>
              <a:gd name="connsiteX1" fmla="*/ 1 w 4657397"/>
              <a:gd name="connsiteY1" fmla="*/ 3807 h 4352798"/>
              <a:gd name="connsiteX2" fmla="*/ 2301467 w 4657397"/>
              <a:gd name="connsiteY2" fmla="*/ 0 h 4352798"/>
              <a:gd name="connsiteX3" fmla="*/ 4657397 w 4657397"/>
              <a:gd name="connsiteY3" fmla="*/ 743359 h 4352798"/>
              <a:gd name="connsiteX4" fmla="*/ 4657000 w 4657397"/>
              <a:gd name="connsiteY4" fmla="*/ 3268596 h 4352798"/>
              <a:gd name="connsiteX5" fmla="*/ 171650 w 4657397"/>
              <a:gd name="connsiteY5" fmla="*/ 4352798 h 4352798"/>
              <a:gd name="connsiteX0" fmla="*/ 0 w 4663842"/>
              <a:gd name="connsiteY0" fmla="*/ 4666769 h 4666769"/>
              <a:gd name="connsiteX1" fmla="*/ 6446 w 4663842"/>
              <a:gd name="connsiteY1" fmla="*/ 3807 h 4666769"/>
              <a:gd name="connsiteX2" fmla="*/ 2307912 w 4663842"/>
              <a:gd name="connsiteY2" fmla="*/ 0 h 4666769"/>
              <a:gd name="connsiteX3" fmla="*/ 4663842 w 4663842"/>
              <a:gd name="connsiteY3" fmla="*/ 743359 h 4666769"/>
              <a:gd name="connsiteX4" fmla="*/ 4663445 w 4663842"/>
              <a:gd name="connsiteY4" fmla="*/ 3268596 h 4666769"/>
              <a:gd name="connsiteX5" fmla="*/ 0 w 4663842"/>
              <a:gd name="connsiteY5" fmla="*/ 4666769 h 4666769"/>
              <a:gd name="connsiteX0" fmla="*/ 0 w 4663842"/>
              <a:gd name="connsiteY0" fmla="*/ 4666769 h 4666769"/>
              <a:gd name="connsiteX1" fmla="*/ 6446 w 4663842"/>
              <a:gd name="connsiteY1" fmla="*/ 3807 h 4666769"/>
              <a:gd name="connsiteX2" fmla="*/ 2307912 w 4663842"/>
              <a:gd name="connsiteY2" fmla="*/ 0 h 4666769"/>
              <a:gd name="connsiteX3" fmla="*/ 4663842 w 4663842"/>
              <a:gd name="connsiteY3" fmla="*/ 743359 h 4666769"/>
              <a:gd name="connsiteX4" fmla="*/ 4277573 w 4663842"/>
              <a:gd name="connsiteY4" fmla="*/ 2669194 h 4666769"/>
              <a:gd name="connsiteX5" fmla="*/ 0 w 4663842"/>
              <a:gd name="connsiteY5" fmla="*/ 4666769 h 4666769"/>
              <a:gd name="connsiteX0" fmla="*/ 0 w 4663842"/>
              <a:gd name="connsiteY0" fmla="*/ 4666769 h 4666769"/>
              <a:gd name="connsiteX1" fmla="*/ 6446 w 4663842"/>
              <a:gd name="connsiteY1" fmla="*/ 3807 h 4666769"/>
              <a:gd name="connsiteX2" fmla="*/ 2307912 w 4663842"/>
              <a:gd name="connsiteY2" fmla="*/ 0 h 4666769"/>
              <a:gd name="connsiteX3" fmla="*/ 4663842 w 4663842"/>
              <a:gd name="connsiteY3" fmla="*/ 743359 h 4666769"/>
              <a:gd name="connsiteX4" fmla="*/ 4648604 w 4663842"/>
              <a:gd name="connsiteY4" fmla="*/ 3125882 h 4666769"/>
              <a:gd name="connsiteX5" fmla="*/ 0 w 4663842"/>
              <a:gd name="connsiteY5" fmla="*/ 4666769 h 466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3842" h="4666769">
                <a:moveTo>
                  <a:pt x="0" y="4666769"/>
                </a:moveTo>
                <a:cubicBezTo>
                  <a:pt x="132" y="2813213"/>
                  <a:pt x="6314" y="1857363"/>
                  <a:pt x="6446" y="3807"/>
                </a:cubicBezTo>
                <a:lnTo>
                  <a:pt x="2307912" y="0"/>
                </a:lnTo>
                <a:lnTo>
                  <a:pt x="4663842" y="743359"/>
                </a:lnTo>
                <a:cubicBezTo>
                  <a:pt x="4663710" y="1585105"/>
                  <a:pt x="4648736" y="2284136"/>
                  <a:pt x="4648604" y="3125882"/>
                </a:cubicBezTo>
                <a:lnTo>
                  <a:pt x="0" y="4666769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dirty="0" err="1"/>
              <a:t>Zadejte</a:t>
            </a:r>
            <a:r>
              <a:rPr dirty="0"/>
              <a:t> </a:t>
            </a:r>
            <a:r>
              <a:rPr dirty="0" err="1"/>
              <a:t>nadpis</a:t>
            </a:r>
            <a:r>
              <a:rPr dirty="0"/>
              <a:t>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8364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accent2"/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r>
              <a:t>Zadejte podnadpis.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Autor</a:t>
            </a:r>
            <a:br>
              <a:rPr lang="cs-CZ" dirty="0"/>
            </a:br>
            <a:r>
              <a:rPr dirty="0"/>
              <a:t>Datum</a:t>
            </a:r>
          </a:p>
        </p:txBody>
      </p:sp>
      <p:pic>
        <p:nvPicPr>
          <p:cNvPr id="13" name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66" y="450575"/>
            <a:ext cx="1918592" cy="101817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EFDB9B7-8CAA-46D8-AA1F-D840BD25732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81678" y="1726383"/>
            <a:ext cx="3261727" cy="2073260"/>
          </a:xfrm>
          <a:custGeom>
            <a:avLst/>
            <a:gdLst>
              <a:gd name="connsiteX0" fmla="*/ 0 w 5659437"/>
              <a:gd name="connsiteY0" fmla="*/ 2695575 h 2695575"/>
              <a:gd name="connsiteX1" fmla="*/ 673894 w 5659437"/>
              <a:gd name="connsiteY1" fmla="*/ 0 h 2695575"/>
              <a:gd name="connsiteX2" fmla="*/ 5659437 w 5659437"/>
              <a:gd name="connsiteY2" fmla="*/ 0 h 2695575"/>
              <a:gd name="connsiteX3" fmla="*/ 4985543 w 5659437"/>
              <a:gd name="connsiteY3" fmla="*/ 2695575 h 2695575"/>
              <a:gd name="connsiteX4" fmla="*/ 0 w 5659437"/>
              <a:gd name="connsiteY4" fmla="*/ 2695575 h 2695575"/>
              <a:gd name="connsiteX0" fmla="*/ 0 w 5659437"/>
              <a:gd name="connsiteY0" fmla="*/ 3044367 h 3044367"/>
              <a:gd name="connsiteX1" fmla="*/ 211981 w 5659437"/>
              <a:gd name="connsiteY1" fmla="*/ 0 h 3044367"/>
              <a:gd name="connsiteX2" fmla="*/ 5659437 w 5659437"/>
              <a:gd name="connsiteY2" fmla="*/ 348792 h 3044367"/>
              <a:gd name="connsiteX3" fmla="*/ 4985543 w 5659437"/>
              <a:gd name="connsiteY3" fmla="*/ 3044367 h 3044367"/>
              <a:gd name="connsiteX4" fmla="*/ 0 w 5659437"/>
              <a:gd name="connsiteY4" fmla="*/ 3044367 h 3044367"/>
              <a:gd name="connsiteX0" fmla="*/ 23689 w 5447456"/>
              <a:gd name="connsiteY0" fmla="*/ 2167674 h 3044367"/>
              <a:gd name="connsiteX1" fmla="*/ 0 w 5447456"/>
              <a:gd name="connsiteY1" fmla="*/ 0 h 3044367"/>
              <a:gd name="connsiteX2" fmla="*/ 5447456 w 5447456"/>
              <a:gd name="connsiteY2" fmla="*/ 348792 h 3044367"/>
              <a:gd name="connsiteX3" fmla="*/ 4773562 w 5447456"/>
              <a:gd name="connsiteY3" fmla="*/ 3044367 h 3044367"/>
              <a:gd name="connsiteX4" fmla="*/ 23689 w 5447456"/>
              <a:gd name="connsiteY4" fmla="*/ 2167674 h 3044367"/>
              <a:gd name="connsiteX0" fmla="*/ 23689 w 5452292"/>
              <a:gd name="connsiteY0" fmla="*/ 2167674 h 3468573"/>
              <a:gd name="connsiteX1" fmla="*/ 0 w 5452292"/>
              <a:gd name="connsiteY1" fmla="*/ 0 h 3468573"/>
              <a:gd name="connsiteX2" fmla="*/ 5447456 w 5452292"/>
              <a:gd name="connsiteY2" fmla="*/ 348792 h 3468573"/>
              <a:gd name="connsiteX3" fmla="*/ 5452292 w 5452292"/>
              <a:gd name="connsiteY3" fmla="*/ 3468573 h 3468573"/>
              <a:gd name="connsiteX4" fmla="*/ 23689 w 5452292"/>
              <a:gd name="connsiteY4" fmla="*/ 2167674 h 3468573"/>
              <a:gd name="connsiteX0" fmla="*/ 23689 w 5456883"/>
              <a:gd name="connsiteY0" fmla="*/ 2167674 h 3468573"/>
              <a:gd name="connsiteX1" fmla="*/ 0 w 5456883"/>
              <a:gd name="connsiteY1" fmla="*/ 0 h 3468573"/>
              <a:gd name="connsiteX2" fmla="*/ 5456883 w 5456883"/>
              <a:gd name="connsiteY2" fmla="*/ 377072 h 3468573"/>
              <a:gd name="connsiteX3" fmla="*/ 5452292 w 5456883"/>
              <a:gd name="connsiteY3" fmla="*/ 3468573 h 3468573"/>
              <a:gd name="connsiteX4" fmla="*/ 23689 w 5456883"/>
              <a:gd name="connsiteY4" fmla="*/ 2167674 h 346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883" h="3468573">
                <a:moveTo>
                  <a:pt x="23689" y="2167674"/>
                </a:moveTo>
                <a:lnTo>
                  <a:pt x="0" y="0"/>
                </a:lnTo>
                <a:lnTo>
                  <a:pt x="5456883" y="377072"/>
                </a:lnTo>
                <a:cubicBezTo>
                  <a:pt x="5455353" y="1407572"/>
                  <a:pt x="5453822" y="2438073"/>
                  <a:pt x="5452292" y="3468573"/>
                </a:cubicBezTo>
                <a:lnTo>
                  <a:pt x="23689" y="2167674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16996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843ED8-1DF7-4BAB-8E56-0295B956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5077411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D6331E-CB7B-4362-AD65-E326A47E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083489"/>
            <a:ext cx="316035" cy="365125"/>
          </a:xfrm>
          <a:prstGeom prst="rect">
            <a:avLst/>
          </a:prstGeom>
        </p:spPr>
        <p:txBody>
          <a:bodyPr/>
          <a:lstStyle/>
          <a:p>
            <a:fld id="{2CCBFC96-D0B0-4748-8307-6E5E2D74C2B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ext názvu">
            <a:extLst>
              <a:ext uri="{FF2B5EF4-FFF2-40B4-BE49-F238E27FC236}">
                <a16:creationId xmlns:a16="http://schemas.microsoft.com/office/drawing/2014/main" id="{FF7E7A73-21D0-413A-A71D-342857EBB71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4501" y="2973323"/>
            <a:ext cx="5063882" cy="7364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dirty="0"/>
              <a:t>Text </a:t>
            </a:r>
            <a:r>
              <a:rPr dirty="0" err="1"/>
              <a:t>názvu</a:t>
            </a:r>
            <a:endParaRPr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8EEE370-3843-4069-B9CB-48DBD1E462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500" y="2506663"/>
            <a:ext cx="5063881" cy="448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786384">
              <a:spcBef>
                <a:spcPts val="800"/>
              </a:spcBef>
              <a:buClr>
                <a:srgbClr val="D9D9D9"/>
              </a:buClr>
              <a:buSzTx/>
              <a:buFont typeface="Wingdings"/>
              <a:buNone/>
              <a:defRPr sz="2580" b="1">
                <a:solidFill>
                  <a:schemeClr val="accent2"/>
                </a:solidFill>
              </a:defRPr>
            </a:lvl1pPr>
          </a:lstStyle>
          <a:p>
            <a:r>
              <a:rPr dirty="0" err="1"/>
              <a:t>Kliknutím</a:t>
            </a:r>
            <a:r>
              <a:rPr dirty="0"/>
              <a:t> </a:t>
            </a:r>
            <a:r>
              <a:rPr dirty="0" err="1"/>
              <a:t>vložíte</a:t>
            </a:r>
            <a:r>
              <a:rPr dirty="0"/>
              <a:t> </a:t>
            </a:r>
            <a:r>
              <a:rPr dirty="0" err="1"/>
              <a:t>číslo</a:t>
            </a:r>
            <a:r>
              <a:rPr dirty="0"/>
              <a:t> </a:t>
            </a:r>
            <a:r>
              <a:rPr dirty="0" err="1"/>
              <a:t>kapitoly</a:t>
            </a:r>
            <a:r>
              <a:rPr dirty="0"/>
              <a:t>.</a:t>
            </a:r>
          </a:p>
        </p:txBody>
      </p:sp>
      <p:sp>
        <p:nvSpPr>
          <p:cNvPr id="8" name="Text úrovně 1">
            <a:extLst>
              <a:ext uri="{FF2B5EF4-FFF2-40B4-BE49-F238E27FC236}">
                <a16:creationId xmlns:a16="http://schemas.microsoft.com/office/drawing/2014/main" id="{CB2A18A9-072A-4C1E-8A0B-C14E9E74A602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444500" y="3718814"/>
            <a:ext cx="5077411" cy="22763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1F90B6E8-8A32-4354-A1C5-8B5012EA29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44403" y="-6351"/>
            <a:ext cx="3399597" cy="4729271"/>
          </a:xfrm>
          <a:custGeom>
            <a:avLst/>
            <a:gdLst>
              <a:gd name="connsiteX0" fmla="*/ 0 w 4440237"/>
              <a:gd name="connsiteY0" fmla="*/ 6180138 h 6180138"/>
              <a:gd name="connsiteX1" fmla="*/ 1110059 w 4440237"/>
              <a:gd name="connsiteY1" fmla="*/ 0 h 6180138"/>
              <a:gd name="connsiteX2" fmla="*/ 4440237 w 4440237"/>
              <a:gd name="connsiteY2" fmla="*/ 0 h 6180138"/>
              <a:gd name="connsiteX3" fmla="*/ 3330178 w 4440237"/>
              <a:gd name="connsiteY3" fmla="*/ 6180138 h 6180138"/>
              <a:gd name="connsiteX4" fmla="*/ 0 w 4440237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3332482 w 4442541"/>
              <a:gd name="connsiteY3" fmla="*/ 6180138 h 6180138"/>
              <a:gd name="connsiteX4" fmla="*/ 2304 w 4442541"/>
              <a:gd name="connsiteY4" fmla="*/ 6180138 h 6180138"/>
              <a:gd name="connsiteX0" fmla="*/ 2304 w 4444845"/>
              <a:gd name="connsiteY0" fmla="*/ 6180138 h 6180138"/>
              <a:gd name="connsiteX1" fmla="*/ 0 w 4444845"/>
              <a:gd name="connsiteY1" fmla="*/ 0 h 6180138"/>
              <a:gd name="connsiteX2" fmla="*/ 4442541 w 4444845"/>
              <a:gd name="connsiteY2" fmla="*/ 0 h 6180138"/>
              <a:gd name="connsiteX3" fmla="*/ 4444845 w 4444845"/>
              <a:gd name="connsiteY3" fmla="*/ 4577581 h 6180138"/>
              <a:gd name="connsiteX4" fmla="*/ 2304 w 4444845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4435418 w 4442541"/>
              <a:gd name="connsiteY3" fmla="*/ 4605861 h 6180138"/>
              <a:gd name="connsiteX4" fmla="*/ 2304 w 4442541"/>
              <a:gd name="connsiteY4" fmla="*/ 6180138 h 61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2541" h="6180138">
                <a:moveTo>
                  <a:pt x="2304" y="6180138"/>
                </a:moveTo>
                <a:lnTo>
                  <a:pt x="0" y="0"/>
                </a:lnTo>
                <a:lnTo>
                  <a:pt x="4442541" y="0"/>
                </a:lnTo>
                <a:cubicBezTo>
                  <a:pt x="4440167" y="1535287"/>
                  <a:pt x="4437792" y="3070574"/>
                  <a:pt x="4435418" y="4605861"/>
                </a:cubicBezTo>
                <a:lnTo>
                  <a:pt x="2304" y="6180138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99637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99501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6553200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rPr dirty="0"/>
              <a:t>Text </a:t>
            </a:r>
            <a:r>
              <a:rPr dirty="0" err="1"/>
              <a:t>názvu</a:t>
            </a:r>
            <a:endParaRPr dirty="0"/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6553200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5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7" name="Podnadpis">
            <a:extLst>
              <a:ext uri="{FF2B5EF4-FFF2-40B4-BE49-F238E27FC236}">
                <a16:creationId xmlns:a16="http://schemas.microsoft.com/office/drawing/2014/main" id="{4CEA6031-126F-4660-B831-AF344BF2998D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460326" y="1066638"/>
            <a:ext cx="653773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1800" b="1"/>
            </a:lvl1pPr>
          </a:lstStyle>
          <a:p>
            <a:r>
              <a:t>Podnadpis</a:t>
            </a:r>
          </a:p>
        </p:txBody>
      </p:sp>
      <p:pic>
        <p:nvPicPr>
          <p:cNvPr id="2" name="Picture 1" descr="Logo, icon, company name&#10;&#10;Description automatically generated">
            <a:extLst>
              <a:ext uri="{FF2B5EF4-FFF2-40B4-BE49-F238E27FC236}">
                <a16:creationId xmlns:a16="http://schemas.microsoft.com/office/drawing/2014/main" id="{D9259AEC-DC1D-6CD7-D2DB-E757E7EE73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04" y="186358"/>
            <a:ext cx="1466314" cy="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30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99501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6553200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6553200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5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7" name="Podnadpis">
            <a:extLst>
              <a:ext uri="{FF2B5EF4-FFF2-40B4-BE49-F238E27FC236}">
                <a16:creationId xmlns:a16="http://schemas.microsoft.com/office/drawing/2014/main" id="{4CEA6031-126F-4660-B831-AF344BF2998D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460326" y="1066638"/>
            <a:ext cx="653773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1800" b="1"/>
            </a:lvl1pPr>
          </a:lstStyle>
          <a:p>
            <a:r>
              <a:t>Podnadpis</a:t>
            </a:r>
          </a:p>
        </p:txBody>
      </p:sp>
      <p:pic>
        <p:nvPicPr>
          <p:cNvPr id="4" name="Picture 1" descr="Logo, icon, company name&#10;&#10;Description automatically generated">
            <a:extLst>
              <a:ext uri="{FF2B5EF4-FFF2-40B4-BE49-F238E27FC236}">
                <a16:creationId xmlns:a16="http://schemas.microsoft.com/office/drawing/2014/main" id="{8689B618-1371-CB5C-D540-85142953C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04" y="186358"/>
            <a:ext cx="1466314" cy="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99501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499" y="444500"/>
            <a:ext cx="6553199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4133531" cy="4289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rPr lang="cs-CZ" dirty="0"/>
              <a:t>Text úrovně 1</a:t>
            </a:r>
          </a:p>
          <a:p>
            <a:pPr lvl="1"/>
            <a:r>
              <a:rPr lang="cs-CZ" dirty="0"/>
              <a:t>Text úrovně 2</a:t>
            </a:r>
          </a:p>
          <a:p>
            <a:pPr lvl="2"/>
            <a:r>
              <a:rPr lang="cs-CZ" dirty="0"/>
              <a:t>Text úrovně 2</a:t>
            </a:r>
          </a:p>
          <a:p>
            <a:pPr lvl="3"/>
            <a:r>
              <a:rPr lang="cs-CZ" dirty="0"/>
              <a:t>Text úrovně 3</a:t>
            </a:r>
          </a:p>
          <a:p>
            <a:pPr lvl="4"/>
            <a:r>
              <a:rPr lang="cs-CZ" dirty="0"/>
              <a:t>Text úrovně 4</a:t>
            </a:r>
          </a:p>
          <a:p>
            <a:pPr lvl="5"/>
            <a:r>
              <a:rPr lang="cs-CZ" dirty="0"/>
              <a:t>Text úrovně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6AB0FB-5C1D-4B7A-8CE7-F1BF56E2E1C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64636" y="1647545"/>
            <a:ext cx="3950890" cy="428945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pic>
        <p:nvPicPr>
          <p:cNvPr id="2" name="Picture 1" descr="Logo, icon, company name&#10;&#10;Description automatically generated">
            <a:extLst>
              <a:ext uri="{FF2B5EF4-FFF2-40B4-BE49-F238E27FC236}">
                <a16:creationId xmlns:a16="http://schemas.microsoft.com/office/drawing/2014/main" id="{FD703BAE-AC63-EAB3-50F7-9B9084614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04" y="186358"/>
            <a:ext cx="1466314" cy="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4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obrázku 3">
            <a:extLst>
              <a:ext uri="{FF2B5EF4-FFF2-40B4-BE49-F238E27FC236}">
                <a16:creationId xmlns:a16="http://schemas.microsoft.com/office/drawing/2014/main" id="{EDCA234F-0E17-4D14-AB29-11CFBF7D94B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51341" y="1647546"/>
            <a:ext cx="1951300" cy="1894644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6553199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4133531" cy="390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5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12" name="Zástupný symbol obrázku 3">
            <a:extLst>
              <a:ext uri="{FF2B5EF4-FFF2-40B4-BE49-F238E27FC236}">
                <a16:creationId xmlns:a16="http://schemas.microsoft.com/office/drawing/2014/main" id="{7A3C83C8-78F7-49A1-80C3-390E02078C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751340" y="3658944"/>
            <a:ext cx="1951299" cy="1894644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14" name="Zástupný symbol obrázku 3">
            <a:extLst>
              <a:ext uri="{FF2B5EF4-FFF2-40B4-BE49-F238E27FC236}">
                <a16:creationId xmlns:a16="http://schemas.microsoft.com/office/drawing/2014/main" id="{ED424A42-0824-41B1-BD56-7CB3763EBE0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46467" y="1647546"/>
            <a:ext cx="1951300" cy="1894644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16" name="Zástupný symbol obrázku 3">
            <a:extLst>
              <a:ext uri="{FF2B5EF4-FFF2-40B4-BE49-F238E27FC236}">
                <a16:creationId xmlns:a16="http://schemas.microsoft.com/office/drawing/2014/main" id="{E7334468-E20F-4787-A6C5-2FE920F7F97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846466" y="3658944"/>
            <a:ext cx="1951299" cy="1894644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10" name="Číslo snímku">
            <a:extLst>
              <a:ext uri="{FF2B5EF4-FFF2-40B4-BE49-F238E27FC236}">
                <a16:creationId xmlns:a16="http://schemas.microsoft.com/office/drawing/2014/main" id="{49C72A6E-C082-7143-B574-C4B97031A7F8}"/>
              </a:ext>
            </a:extLst>
          </p:cNvPr>
          <p:cNvSpPr txBox="1">
            <a:spLocks/>
          </p:cNvSpPr>
          <p:nvPr userDrawn="1"/>
        </p:nvSpPr>
        <p:spPr>
          <a:xfrm>
            <a:off x="8699501" y="6115498"/>
            <a:ext cx="316035" cy="301109"/>
          </a:xfrm>
          <a:prstGeom prst="rect">
            <a:avLst/>
          </a:prstGeom>
        </p:spPr>
        <p:txBody>
          <a:bodyPr wrap="none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CZ" smtClean="0"/>
              <a:pPr/>
              <a:t>‹#›</a:t>
            </a:fld>
            <a:endParaRPr lang="en-CZ"/>
          </a:p>
        </p:txBody>
      </p:sp>
      <p:pic>
        <p:nvPicPr>
          <p:cNvPr id="3" name="Picture 1" descr="Logo, icon, company name&#10;&#10;Description automatically generated">
            <a:extLst>
              <a:ext uri="{FF2B5EF4-FFF2-40B4-BE49-F238E27FC236}">
                <a16:creationId xmlns:a16="http://schemas.microsoft.com/office/drawing/2014/main" id="{55AE8FBA-21B2-A055-C652-24239F29D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04" y="186358"/>
            <a:ext cx="1466314" cy="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0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vel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516" y="1359338"/>
            <a:ext cx="8382888" cy="447329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6553199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pic>
        <p:nvPicPr>
          <p:cNvPr id="3" name="Picture 1" descr="Logo, icon, company name&#10;&#10;Description automatically generated">
            <a:extLst>
              <a:ext uri="{FF2B5EF4-FFF2-40B4-BE49-F238E27FC236}">
                <a16:creationId xmlns:a16="http://schemas.microsoft.com/office/drawing/2014/main" id="{F65FC099-6D0B-4517-AE27-7D9D3C369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04" y="186358"/>
            <a:ext cx="1466314" cy="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celý obráz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4498" y="363479"/>
            <a:ext cx="8228985" cy="560070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252778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3143529-2DFC-4B29-8F05-61B741D3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8831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33FB6D-7837-427D-8F22-D93394F9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78831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71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716" r:id="rId5"/>
    <p:sldLayoutId id="2147483661" r:id="rId6"/>
    <p:sldLayoutId id="2147483662" r:id="rId7"/>
    <p:sldLayoutId id="2147483663" r:id="rId8"/>
    <p:sldLayoutId id="2147483664" r:id="rId9"/>
    <p:sldLayoutId id="2147483714" r:id="rId10"/>
    <p:sldLayoutId id="2147483715" r:id="rId11"/>
    <p:sldLayoutId id="214748366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orient="horz" pos="120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vimeo.com/65662074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2DA38-8743-44DE-A9AA-BC87A1B0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CitacePRO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0BA484-3D71-4DD5-AC32-9541E4BDCAF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Add-on installation manual for </a:t>
            </a:r>
            <a:r>
              <a:rPr lang="cs-CZ" dirty="0"/>
              <a:t>MS </a:t>
            </a:r>
            <a:r>
              <a:rPr lang="en-US" dirty="0"/>
              <a:t>Word, </a:t>
            </a:r>
            <a:r>
              <a:rPr lang="cs-CZ" dirty="0"/>
              <a:t>MS </a:t>
            </a:r>
            <a:r>
              <a:rPr lang="en-US" dirty="0"/>
              <a:t>Word 365, </a:t>
            </a:r>
            <a:r>
              <a:rPr lang="cs-CZ" dirty="0"/>
              <a:t>Mozilla </a:t>
            </a:r>
            <a:r>
              <a:rPr lang="en-US" dirty="0"/>
              <a:t>Firefox, Chrome and </a:t>
            </a:r>
            <a:r>
              <a:rPr lang="cs-CZ" dirty="0"/>
              <a:t>MS </a:t>
            </a:r>
            <a:r>
              <a:rPr lang="en-US" dirty="0"/>
              <a:t>Edge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43E9F1-E306-4525-A9D4-0347EF071E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PhDr. Jan Emmer</a:t>
            </a:r>
          </a:p>
          <a:p>
            <a:r>
              <a:rPr lang="cs-CZ" dirty="0" err="1"/>
              <a:t>October</a:t>
            </a:r>
            <a:r>
              <a:rPr lang="cs-CZ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53604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10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Activating a browser add-on </a:t>
            </a:r>
            <a:r>
              <a:rPr lang="cs-CZ" dirty="0"/>
              <a:t>- 2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Next, proceed according to the instructions of the given browser, agree to the rights, or go through the add-on settings - all depending on the browser.</a:t>
            </a:r>
            <a:endParaRPr lang="cs-CZ" dirty="0"/>
          </a:p>
        </p:txBody>
      </p:sp>
      <p:pic>
        <p:nvPicPr>
          <p:cNvPr id="9" name="Zástupný symbol obrázku 8" descr="Obsah obrázku text, snímek obrazovky, software, Webová stránka&#10;&#10;Popis byl vytvořen automaticky">
            <a:extLst>
              <a:ext uri="{FF2B5EF4-FFF2-40B4-BE49-F238E27FC236}">
                <a16:creationId xmlns:a16="http://schemas.microsoft.com/office/drawing/2014/main" id="{B231F9F2-BBF1-B3CE-39ED-A2B3F10D3CA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 b="7346"/>
          <a:stretch>
            <a:fillRect/>
          </a:stretch>
        </p:blipFill>
        <p:spPr>
          <a:xfrm>
            <a:off x="2837204" y="1647825"/>
            <a:ext cx="5794048" cy="4289425"/>
          </a:xfrm>
        </p:spPr>
      </p:pic>
    </p:spTree>
    <p:extLst>
      <p:ext uri="{BB962C8B-B14F-4D97-AF65-F5344CB8AC3E}">
        <p14:creationId xmlns:p14="http://schemas.microsoft.com/office/powerpoint/2010/main" val="45566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11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Working with the add-on in the browser </a:t>
            </a:r>
            <a:r>
              <a:rPr lang="cs-CZ" dirty="0"/>
              <a:t>- 1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add-on informs </a:t>
            </a:r>
            <a:r>
              <a:rPr lang="cs-CZ" dirty="0"/>
              <a:t>you</a:t>
            </a:r>
            <a:r>
              <a:rPr lang="en-US" dirty="0"/>
              <a:t> about the given page and creates a citation for it according to the chosen citation style.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You</a:t>
            </a:r>
            <a:r>
              <a:rPr lang="en-US" dirty="0"/>
              <a:t> can then transfer this </a:t>
            </a:r>
            <a:r>
              <a:rPr lang="cs-CZ" dirty="0" err="1"/>
              <a:t>citation</a:t>
            </a:r>
            <a:r>
              <a:rPr lang="en-US" dirty="0"/>
              <a:t> to </a:t>
            </a:r>
            <a:r>
              <a:rPr lang="cs-CZ" dirty="0" err="1"/>
              <a:t>your</a:t>
            </a:r>
            <a:r>
              <a:rPr lang="en-US" dirty="0"/>
              <a:t> account in </a:t>
            </a:r>
            <a:r>
              <a:rPr lang="en-US" dirty="0" err="1"/>
              <a:t>CitacePRO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where </a:t>
            </a:r>
            <a:r>
              <a:rPr lang="cs-CZ" dirty="0">
                <a:solidFill>
                  <a:srgbClr val="FF0000"/>
                </a:solidFill>
              </a:rPr>
              <a:t>you</a:t>
            </a:r>
            <a:r>
              <a:rPr lang="en-US" dirty="0">
                <a:solidFill>
                  <a:srgbClr val="FF0000"/>
                </a:solidFill>
              </a:rPr>
              <a:t> have to check it and, if necessary, </a:t>
            </a:r>
            <a:r>
              <a:rPr lang="cs-CZ" dirty="0" err="1">
                <a:solidFill>
                  <a:srgbClr val="FF0000"/>
                </a:solidFill>
              </a:rPr>
              <a:t>expand</a:t>
            </a:r>
            <a:r>
              <a:rPr lang="cs-CZ" dirty="0">
                <a:solidFill>
                  <a:srgbClr val="FF0000"/>
                </a:solidFill>
              </a:rPr>
              <a:t> or </a:t>
            </a:r>
            <a:r>
              <a:rPr lang="cs-CZ" dirty="0" err="1">
                <a:solidFill>
                  <a:srgbClr val="FF0000"/>
                </a:solidFill>
              </a:rPr>
              <a:t>correct</a:t>
            </a:r>
            <a:r>
              <a:rPr lang="en-US" dirty="0">
                <a:solidFill>
                  <a:srgbClr val="FF0000"/>
                </a:solidFill>
              </a:rPr>
              <a:t> it!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4" name="Zástupný symbol obrázku 13" descr="Obsah obrázku text, počítač, snímek obrazovky, Webové stránky">
            <a:extLst>
              <a:ext uri="{FF2B5EF4-FFF2-40B4-BE49-F238E27FC236}">
                <a16:creationId xmlns:a16="http://schemas.microsoft.com/office/drawing/2014/main" id="{50335642-39FF-BEB7-DCF5-D753FFB3571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r="322"/>
          <a:stretch>
            <a:fillRect/>
          </a:stretch>
        </p:blipFill>
        <p:spPr>
          <a:xfrm>
            <a:off x="2837472" y="1767039"/>
            <a:ext cx="5862030" cy="3881731"/>
          </a:xfrm>
        </p:spPr>
      </p:pic>
    </p:spTree>
    <p:extLst>
      <p:ext uri="{BB962C8B-B14F-4D97-AF65-F5344CB8AC3E}">
        <p14:creationId xmlns:p14="http://schemas.microsoft.com/office/powerpoint/2010/main" val="187901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12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Working with the add-on in the browser </a:t>
            </a:r>
            <a:r>
              <a:rPr lang="cs-CZ" dirty="0"/>
              <a:t>- 2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If the add-on captures an ISBN in a reasonable format or DOI on the page, it immediately creates citations, which </a:t>
            </a:r>
            <a:r>
              <a:rPr lang="cs-CZ" dirty="0"/>
              <a:t>you</a:t>
            </a:r>
            <a:r>
              <a:rPr lang="en-US" dirty="0"/>
              <a:t> can transfer to </a:t>
            </a:r>
            <a:r>
              <a:rPr lang="cs-CZ" dirty="0"/>
              <a:t>y</a:t>
            </a:r>
            <a:r>
              <a:rPr lang="en-US" dirty="0"/>
              <a:t>our </a:t>
            </a:r>
            <a:r>
              <a:rPr lang="en-US" dirty="0" err="1"/>
              <a:t>CitacePRO</a:t>
            </a:r>
            <a:r>
              <a:rPr lang="en-US" dirty="0"/>
              <a:t> account by clicking</a:t>
            </a:r>
            <a:r>
              <a:rPr lang="cs-CZ" dirty="0"/>
              <a:t> on </a:t>
            </a:r>
            <a:r>
              <a:rPr lang="cs-CZ" dirty="0" err="1"/>
              <a:t>it</a:t>
            </a:r>
            <a:r>
              <a:rPr lang="cs-CZ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en-US" dirty="0"/>
              <a:t>However, </a:t>
            </a:r>
            <a:r>
              <a:rPr lang="cs-CZ" dirty="0"/>
              <a:t>you</a:t>
            </a:r>
            <a:r>
              <a:rPr lang="en-US" dirty="0"/>
              <a:t> have to check it again </a:t>
            </a:r>
            <a:r>
              <a:rPr lang="en-US" dirty="0">
                <a:solidFill>
                  <a:srgbClr val="FF0000"/>
                </a:solidFill>
              </a:rPr>
              <a:t>and, if necessary, </a:t>
            </a:r>
            <a:r>
              <a:rPr lang="cs-CZ" dirty="0" err="1">
                <a:solidFill>
                  <a:srgbClr val="FF0000"/>
                </a:solidFill>
              </a:rPr>
              <a:t>expand</a:t>
            </a:r>
            <a:r>
              <a:rPr lang="cs-CZ" dirty="0">
                <a:solidFill>
                  <a:srgbClr val="FF0000"/>
                </a:solidFill>
              </a:rPr>
              <a:t> or </a:t>
            </a:r>
            <a:r>
              <a:rPr lang="cs-CZ" dirty="0" err="1">
                <a:solidFill>
                  <a:srgbClr val="FF0000"/>
                </a:solidFill>
              </a:rPr>
              <a:t>correct</a:t>
            </a:r>
            <a:r>
              <a:rPr lang="en-US" dirty="0">
                <a:solidFill>
                  <a:srgbClr val="FF0000"/>
                </a:solidFill>
              </a:rPr>
              <a:t> it!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" name="Zástupný symbol obrázku 8" descr="Obsah obrázku text, snímek obrazovky, software, Webová stránka">
            <a:extLst>
              <a:ext uri="{FF2B5EF4-FFF2-40B4-BE49-F238E27FC236}">
                <a16:creationId xmlns:a16="http://schemas.microsoft.com/office/drawing/2014/main" id="{FBFE19EC-7E21-E053-9C30-116D1138CD5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r="5188"/>
          <a:stretch>
            <a:fillRect/>
          </a:stretch>
        </p:blipFill>
        <p:spPr>
          <a:xfrm>
            <a:off x="3025746" y="1647546"/>
            <a:ext cx="5673755" cy="4035528"/>
          </a:xfrm>
        </p:spPr>
      </p:pic>
    </p:spTree>
    <p:extLst>
      <p:ext uri="{BB962C8B-B14F-4D97-AF65-F5344CB8AC3E}">
        <p14:creationId xmlns:p14="http://schemas.microsoft.com/office/powerpoint/2010/main" val="378706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68BAF8F-F47B-03E5-0ACA-401D8C16F2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2314C5-3518-19CC-D07E-8631FE7C52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 err="1"/>
              <a:t>CitacePRO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login - 1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C5093F-BE12-C2FF-5023-B597E05B60B8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9" y="1647546"/>
            <a:ext cx="2962757" cy="42894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Sign up for the service at </a:t>
            </a:r>
            <a:r>
              <a:rPr lang="en-US" dirty="0">
                <a:hlinkClick r:id="rId2"/>
              </a:rPr>
              <a:t>www.citace.com</a:t>
            </a:r>
            <a:r>
              <a:rPr lang="cs-CZ" dirty="0"/>
              <a:t> </a:t>
            </a:r>
            <a:r>
              <a:rPr lang="en-US" dirty="0"/>
              <a:t>or </a:t>
            </a:r>
            <a:r>
              <a:rPr lang="en-US" dirty="0">
                <a:hlinkClick r:id="rId3"/>
              </a:rPr>
              <a:t>www.citacepro.com</a:t>
            </a:r>
            <a:r>
              <a:rPr lang="en-US" dirty="0"/>
              <a:t>.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S</a:t>
            </a:r>
            <a:r>
              <a:rPr lang="en-US" dirty="0"/>
              <a:t>elect </a:t>
            </a:r>
            <a:r>
              <a:rPr lang="en-US" dirty="0" err="1"/>
              <a:t>Škoda</a:t>
            </a:r>
            <a:r>
              <a:rPr lang="en-US" dirty="0"/>
              <a:t> Auto </a:t>
            </a:r>
            <a:r>
              <a:rPr lang="en-US" dirty="0" err="1"/>
              <a:t>Vysoká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from the list of schools</a:t>
            </a:r>
            <a:r>
              <a:rPr lang="cs-CZ"/>
              <a:t>.</a:t>
            </a:r>
            <a:endParaRPr lang="cs-CZ" dirty="0"/>
          </a:p>
        </p:txBody>
      </p:sp>
      <p:pic>
        <p:nvPicPr>
          <p:cNvPr id="14" name="Zástupný symbol obrázku 13" descr="Obsah obrázku text, kniha, snímek obrazovky, dopis&#10;&#10;Popis byl vytvořen automaticky">
            <a:extLst>
              <a:ext uri="{FF2B5EF4-FFF2-40B4-BE49-F238E27FC236}">
                <a16:creationId xmlns:a16="http://schemas.microsoft.com/office/drawing/2014/main" id="{E7D135D2-DF46-F3C3-D0D9-B1159B13A1F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" b="3499"/>
          <a:stretch>
            <a:fillRect/>
          </a:stretch>
        </p:blipFill>
        <p:spPr>
          <a:xfrm>
            <a:off x="3402014" y="1647825"/>
            <a:ext cx="5297488" cy="1707581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A577A8-18B9-56C0-D663-1362428E5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226" y="3429000"/>
            <a:ext cx="5297488" cy="2254732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C9267D0-3095-2F19-23E7-A6DF9956F45E}"/>
              </a:ext>
            </a:extLst>
          </p:cNvPr>
          <p:cNvCxnSpPr/>
          <p:nvPr/>
        </p:nvCxnSpPr>
        <p:spPr>
          <a:xfrm flipH="1">
            <a:off x="6363983" y="4965107"/>
            <a:ext cx="310282" cy="495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0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68BAF8F-F47B-03E5-0ACA-401D8C16F2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2314C5-3518-19CC-D07E-8631FE7C52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CitacePRO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login - 2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C5093F-BE12-C2FF-5023-B597E05B60B8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9" y="1647546"/>
            <a:ext cx="2962757" cy="428945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For authentication, enter the school login data (just like, for example, for entering ProQuest databases, etc.)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If we are logged in correctly, we can see our name.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After logging in, we can work with the citation manager, for example, according to this guide: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https://vimeo.com/656620745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9" name="Zástupný symbol obrázku 8" descr="Obsah obrázku text, snímek obrazovky, software, Počítačová ikona">
            <a:extLst>
              <a:ext uri="{FF2B5EF4-FFF2-40B4-BE49-F238E27FC236}">
                <a16:creationId xmlns:a16="http://schemas.microsoft.com/office/drawing/2014/main" id="{2F7F5C61-62F5-A626-4129-55634C027C2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2" r="24092"/>
          <a:stretch>
            <a:fillRect/>
          </a:stretch>
        </p:blipFill>
        <p:spPr>
          <a:xfrm>
            <a:off x="4734371" y="1647546"/>
            <a:ext cx="2427005" cy="1865208"/>
          </a:xfrm>
        </p:spPr>
      </p:pic>
      <p:pic>
        <p:nvPicPr>
          <p:cNvPr id="11" name="Obrázek 10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D462C155-B019-57F7-8B5D-8970AADBF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73" y="3749542"/>
            <a:ext cx="4572000" cy="20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4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Installing an add-</a:t>
            </a:r>
            <a:r>
              <a:rPr lang="cs-CZ" dirty="0"/>
              <a:t>on</a:t>
            </a:r>
            <a:r>
              <a:rPr lang="en-US" dirty="0"/>
              <a:t> for </a:t>
            </a:r>
            <a:r>
              <a:rPr lang="cs-CZ" dirty="0"/>
              <a:t>MS </a:t>
            </a:r>
            <a:r>
              <a:rPr lang="en-US" dirty="0"/>
              <a:t>Word </a:t>
            </a:r>
            <a:r>
              <a:rPr lang="cs-CZ" dirty="0"/>
              <a:t>- 1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Expand the "gear" in the right corner, select Add-ons.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</a:t>
            </a:r>
            <a:r>
              <a:rPr lang="en-US" dirty="0" err="1"/>
              <a:t>hoose</a:t>
            </a:r>
            <a:r>
              <a:rPr lang="en-US" dirty="0"/>
              <a:t> "Get an add-on for MS Word, at the same time copy the code at the bottom of the page to the clipboard.</a:t>
            </a:r>
            <a:endParaRPr lang="cs-CZ" dirty="0"/>
          </a:p>
        </p:txBody>
      </p:sp>
      <p:pic>
        <p:nvPicPr>
          <p:cNvPr id="12" name="Zástupný symbol obrázku 11" descr="Obsah obrázku text, snímek obrazovky, Webová stránka, Webové stránky">
            <a:extLst>
              <a:ext uri="{FF2B5EF4-FFF2-40B4-BE49-F238E27FC236}">
                <a16:creationId xmlns:a16="http://schemas.microsoft.com/office/drawing/2014/main" id="{CCD8806C-3384-F6DF-0AA7-1FC39690871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r="1115"/>
          <a:stretch>
            <a:fillRect/>
          </a:stretch>
        </p:blipFill>
        <p:spPr>
          <a:xfrm>
            <a:off x="2990850" y="1647825"/>
            <a:ext cx="5589128" cy="4223136"/>
          </a:xfrm>
        </p:spPr>
      </p:pic>
    </p:spTree>
    <p:extLst>
      <p:ext uri="{BB962C8B-B14F-4D97-AF65-F5344CB8AC3E}">
        <p14:creationId xmlns:p14="http://schemas.microsoft.com/office/powerpoint/2010/main" val="190555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10" descr="Obsah obrázku text, snímek obrazovky, displej, počítač&#10;&#10;Popis byl vytvořen automaticky">
            <a:extLst>
              <a:ext uri="{FF2B5EF4-FFF2-40B4-BE49-F238E27FC236}">
                <a16:creationId xmlns:a16="http://schemas.microsoft.com/office/drawing/2014/main" id="{FD3E9953-2EEF-2025-1886-EAF19A2094F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r="1646"/>
          <a:stretch>
            <a:fillRect/>
          </a:stretch>
        </p:blipFill>
        <p:spPr>
          <a:xfrm>
            <a:off x="3144838" y="1647825"/>
            <a:ext cx="2614612" cy="1893888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04D32C-6B2C-A602-7832-C77C47DAAF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5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553695-0321-EDC9-2DBB-3B831E8F7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Installing an add-</a:t>
            </a:r>
            <a:r>
              <a:rPr lang="cs-CZ" dirty="0"/>
              <a:t>on</a:t>
            </a:r>
            <a:r>
              <a:rPr lang="en-US" dirty="0"/>
              <a:t> for </a:t>
            </a:r>
            <a:r>
              <a:rPr lang="cs-CZ" dirty="0"/>
              <a:t>MS </a:t>
            </a:r>
            <a:r>
              <a:rPr lang="en-US" dirty="0"/>
              <a:t>Word </a:t>
            </a:r>
            <a:r>
              <a:rPr lang="cs-CZ" dirty="0"/>
              <a:t>- 2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4477B0-FD7C-F1DB-A47E-87D8A06306A2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415826" cy="390604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L</a:t>
            </a:r>
            <a:r>
              <a:rPr lang="en-US" dirty="0" err="1"/>
              <a:t>og</a:t>
            </a:r>
            <a:r>
              <a:rPr lang="en-US" dirty="0"/>
              <a:t> in to MS AppSource with the school email in the format @is.savs.cz.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F</a:t>
            </a:r>
            <a:r>
              <a:rPr lang="en-US" dirty="0"/>
              <a:t>ill in the school password.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You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en-US" dirty="0"/>
              <a:t>see the correct login in the next step.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O</a:t>
            </a:r>
            <a:r>
              <a:rPr lang="en-US" dirty="0"/>
              <a:t>pen the add-</a:t>
            </a:r>
            <a:r>
              <a:rPr lang="cs-CZ" dirty="0"/>
              <a:t>on</a:t>
            </a:r>
            <a:r>
              <a:rPr lang="en-US" dirty="0"/>
              <a:t> in MS Word.</a:t>
            </a:r>
            <a:endParaRPr lang="cs-CZ" dirty="0"/>
          </a:p>
        </p:txBody>
      </p:sp>
      <p:pic>
        <p:nvPicPr>
          <p:cNvPr id="19" name="Zástupný symbol obrázku 18" descr="Obsah obrázku text, snímek obrazovky, Webové stránky, Webová stránka&#10;&#10;Popis byl vytvořen automaticky">
            <a:extLst>
              <a:ext uri="{FF2B5EF4-FFF2-40B4-BE49-F238E27FC236}">
                <a16:creationId xmlns:a16="http://schemas.microsoft.com/office/drawing/2014/main" id="{9D06A407-1100-6D39-EEB7-8ECEC1ED7FC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1178"/>
          <a:stretch>
            <a:fillRect/>
          </a:stretch>
        </p:blipFill>
        <p:spPr>
          <a:xfrm>
            <a:off x="3144838" y="3659188"/>
            <a:ext cx="2614612" cy="1893887"/>
          </a:xfrm>
        </p:spPr>
      </p:pic>
      <p:pic>
        <p:nvPicPr>
          <p:cNvPr id="13" name="Zástupný symbol obrázku 12" descr="Obsah obrázku text, snímek obrazovky, Webová stránka&#10;&#10;Popis byl vytvořen automaticky">
            <a:extLst>
              <a:ext uri="{FF2B5EF4-FFF2-40B4-BE49-F238E27FC236}">
                <a16:creationId xmlns:a16="http://schemas.microsoft.com/office/drawing/2014/main" id="{ACAE241C-6844-08A2-4DA4-7C29BEC3594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6" b="17026"/>
          <a:stretch>
            <a:fillRect/>
          </a:stretch>
        </p:blipFill>
        <p:spPr>
          <a:xfrm>
            <a:off x="6049963" y="1647825"/>
            <a:ext cx="2747962" cy="1893888"/>
          </a:xfrm>
        </p:spPr>
      </p:pic>
      <p:pic>
        <p:nvPicPr>
          <p:cNvPr id="17" name="Zástupný symbol obrázku 16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A54A381A-ED34-9924-E9DD-723E12EB60D1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992"/>
          <a:stretch>
            <a:fillRect/>
          </a:stretch>
        </p:blipFill>
        <p:spPr>
          <a:xfrm>
            <a:off x="6049963" y="3659188"/>
            <a:ext cx="2747962" cy="1893887"/>
          </a:xfrm>
        </p:spPr>
      </p:pic>
    </p:spTree>
    <p:extLst>
      <p:ext uri="{BB962C8B-B14F-4D97-AF65-F5344CB8AC3E}">
        <p14:creationId xmlns:p14="http://schemas.microsoft.com/office/powerpoint/2010/main" val="8494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6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Running the add-</a:t>
            </a:r>
            <a:r>
              <a:rPr lang="cs-CZ" dirty="0"/>
              <a:t>on</a:t>
            </a:r>
            <a:r>
              <a:rPr lang="en-US" dirty="0"/>
              <a:t> in MS Word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"</a:t>
            </a:r>
            <a:r>
              <a:rPr lang="en-US" dirty="0" err="1"/>
              <a:t>CitationPRO</a:t>
            </a:r>
            <a:r>
              <a:rPr lang="en-US" dirty="0"/>
              <a:t>" icon should appear on the toolbar in </a:t>
            </a:r>
            <a:r>
              <a:rPr lang="cs-CZ" dirty="0"/>
              <a:t>MS </a:t>
            </a:r>
            <a:r>
              <a:rPr lang="en-US" dirty="0"/>
              <a:t>Word, or </a:t>
            </a:r>
            <a:r>
              <a:rPr lang="cs-CZ" dirty="0"/>
              <a:t>you</a:t>
            </a:r>
            <a:r>
              <a:rPr lang="en-US" dirty="0"/>
              <a:t> can add it from Add-ons under the red window icon.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You</a:t>
            </a:r>
            <a:r>
              <a:rPr lang="en-US" dirty="0"/>
              <a:t> have to enter the activation code.</a:t>
            </a:r>
            <a:endParaRPr lang="cs-CZ" dirty="0"/>
          </a:p>
        </p:txBody>
      </p:sp>
      <p:pic>
        <p:nvPicPr>
          <p:cNvPr id="11" name="Zástupný symbol obrázku 10" descr="Obsah obrázku text, snímek obrazovky, software, diagram&#10;&#10;Popis byl vytvořen automaticky">
            <a:extLst>
              <a:ext uri="{FF2B5EF4-FFF2-40B4-BE49-F238E27FC236}">
                <a16:creationId xmlns:a16="http://schemas.microsoft.com/office/drawing/2014/main" id="{0B98891C-3CB4-F528-3C79-9A786A7B2DB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r="4241"/>
          <a:stretch>
            <a:fillRect/>
          </a:stretch>
        </p:blipFill>
        <p:spPr>
          <a:xfrm>
            <a:off x="2717800" y="1647825"/>
            <a:ext cx="5845358" cy="3556564"/>
          </a:xfrm>
        </p:spPr>
      </p:pic>
    </p:spTree>
    <p:extLst>
      <p:ext uri="{BB962C8B-B14F-4D97-AF65-F5344CB8AC3E}">
        <p14:creationId xmlns:p14="http://schemas.microsoft.com/office/powerpoint/2010/main" val="53931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7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-on in MS Word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 the right corner, </a:t>
            </a:r>
            <a:r>
              <a:rPr lang="cs-CZ" dirty="0"/>
              <a:t>you</a:t>
            </a:r>
            <a:r>
              <a:rPr lang="en-US" dirty="0"/>
              <a:t> can see that </a:t>
            </a:r>
            <a:r>
              <a:rPr lang="cs-CZ" dirty="0"/>
              <a:t>you</a:t>
            </a:r>
            <a:r>
              <a:rPr lang="en-US" dirty="0"/>
              <a:t> are logged in to </a:t>
            </a:r>
            <a:r>
              <a:rPr lang="cs-CZ" dirty="0" err="1"/>
              <a:t>your</a:t>
            </a:r>
            <a:r>
              <a:rPr lang="en-US" dirty="0"/>
              <a:t> </a:t>
            </a:r>
            <a:r>
              <a:rPr lang="en-US" dirty="0" err="1"/>
              <a:t>CitacePRO</a:t>
            </a:r>
            <a:r>
              <a:rPr lang="en-US" dirty="0"/>
              <a:t> account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You</a:t>
            </a:r>
            <a:r>
              <a:rPr lang="en-US" dirty="0"/>
              <a:t> can see </a:t>
            </a:r>
            <a:r>
              <a:rPr lang="cs-CZ" dirty="0" err="1"/>
              <a:t>your</a:t>
            </a:r>
            <a:r>
              <a:rPr lang="en-US" dirty="0"/>
              <a:t> citations loaded, </a:t>
            </a:r>
            <a:r>
              <a:rPr lang="cs-CZ" dirty="0"/>
              <a:t>you</a:t>
            </a:r>
            <a:r>
              <a:rPr lang="en-US" dirty="0"/>
              <a:t> can search them, insert them, edit them, change citation styles, insert a bibliography...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 recommend trying it, it's very intuitive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9" name="Zástupný symbol obrázku 8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9FFA3957-EC13-D552-A11A-EDAED0ECB7D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5" b="6035"/>
          <a:stretch>
            <a:fillRect/>
          </a:stretch>
        </p:blipFill>
        <p:spPr>
          <a:xfrm>
            <a:off x="2606676" y="1647825"/>
            <a:ext cx="5742566" cy="4289425"/>
          </a:xfrm>
        </p:spPr>
      </p:pic>
    </p:spTree>
    <p:extLst>
      <p:ext uri="{BB962C8B-B14F-4D97-AF65-F5344CB8AC3E}">
        <p14:creationId xmlns:p14="http://schemas.microsoft.com/office/powerpoint/2010/main" val="236585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8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/>
              <a:t>Add</a:t>
            </a:r>
            <a:r>
              <a:rPr lang="cs-CZ" dirty="0"/>
              <a:t>-on </a:t>
            </a:r>
            <a:r>
              <a:rPr lang="cs-CZ" dirty="0" err="1"/>
              <a:t>activation</a:t>
            </a:r>
            <a:r>
              <a:rPr lang="cs-CZ" dirty="0"/>
              <a:t> in MS Office 365 Word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Analogously, </a:t>
            </a:r>
            <a:r>
              <a:rPr lang="cs-CZ" dirty="0"/>
              <a:t>you</a:t>
            </a:r>
            <a:r>
              <a:rPr lang="en-US" dirty="0"/>
              <a:t> have to activate the add-on by entering the code  MS Office 365</a:t>
            </a:r>
            <a:r>
              <a:rPr lang="cs-CZ" dirty="0"/>
              <a:t> Word.</a:t>
            </a:r>
          </a:p>
        </p:txBody>
      </p:sp>
      <p:pic>
        <p:nvPicPr>
          <p:cNvPr id="10" name="Zástupný symbol obrázku 9" descr="Obsah obrázku text, software, Webová stránka, Počítačová ikona&#10;&#10;Popis byl vytvořen automaticky">
            <a:extLst>
              <a:ext uri="{FF2B5EF4-FFF2-40B4-BE49-F238E27FC236}">
                <a16:creationId xmlns:a16="http://schemas.microsoft.com/office/drawing/2014/main" id="{56E28C50-5E61-FA6A-D43B-4A7DEAB3E96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7064"/>
          <a:stretch>
            <a:fillRect/>
          </a:stretch>
        </p:blipFill>
        <p:spPr>
          <a:xfrm>
            <a:off x="2760664" y="1647825"/>
            <a:ext cx="5588578" cy="4289425"/>
          </a:xfrm>
        </p:spPr>
      </p:pic>
    </p:spTree>
    <p:extLst>
      <p:ext uri="{BB962C8B-B14F-4D97-AF65-F5344CB8AC3E}">
        <p14:creationId xmlns:p14="http://schemas.microsoft.com/office/powerpoint/2010/main" val="197792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9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4499" y="444500"/>
            <a:ext cx="6768151" cy="51693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Activating a browser add-on (using </a:t>
            </a:r>
            <a:r>
              <a:rPr lang="cs-CZ" dirty="0"/>
              <a:t>Mozilla </a:t>
            </a:r>
            <a:r>
              <a:rPr lang="en-US" dirty="0"/>
              <a:t>Firefox as an example) </a:t>
            </a:r>
            <a:r>
              <a:rPr lang="cs-CZ" dirty="0"/>
              <a:t>- 1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You</a:t>
            </a:r>
            <a:r>
              <a:rPr lang="en-US" dirty="0"/>
              <a:t> can find the add-on for the browser again under "gear" in the Add-ons section.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</a:t>
            </a:r>
            <a:r>
              <a:rPr lang="en-US" dirty="0" err="1"/>
              <a:t>hoose</a:t>
            </a:r>
            <a:r>
              <a:rPr lang="en-US" dirty="0"/>
              <a:t> one of the supported browsers.</a:t>
            </a:r>
            <a:endParaRPr lang="cs-CZ" dirty="0"/>
          </a:p>
        </p:txBody>
      </p:sp>
      <p:pic>
        <p:nvPicPr>
          <p:cNvPr id="12" name="Zástupný symbol obrázku 11" descr="Obsah obrázku text, Webová stránka, Webové stránky, software&#10;&#10;Popis byl vytvořen automaticky">
            <a:extLst>
              <a:ext uri="{FF2B5EF4-FFF2-40B4-BE49-F238E27FC236}">
                <a16:creationId xmlns:a16="http://schemas.microsoft.com/office/drawing/2014/main" id="{4C2E6F15-897F-2961-49BF-D62992CCB11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r="1287"/>
          <a:stretch>
            <a:fillRect/>
          </a:stretch>
        </p:blipFill>
        <p:spPr>
          <a:xfrm>
            <a:off x="2837204" y="1647825"/>
            <a:ext cx="5939328" cy="4289425"/>
          </a:xfrm>
        </p:spPr>
      </p:pic>
    </p:spTree>
    <p:extLst>
      <p:ext uri="{BB962C8B-B14F-4D97-AF65-F5344CB8AC3E}">
        <p14:creationId xmlns:p14="http://schemas.microsoft.com/office/powerpoint/2010/main" val="2003871164"/>
      </p:ext>
    </p:extLst>
  </p:cSld>
  <p:clrMapOvr>
    <a:masterClrMapping/>
  </p:clrMapOvr>
</p:sld>
</file>

<file path=ppt/theme/theme1.xml><?xml version="1.0" encoding="utf-8"?>
<a:theme xmlns:a="http://schemas.openxmlformats.org/drawingml/2006/main" name="SAVS CI">
  <a:themeElements>
    <a:clrScheme name="SAVS CI">
      <a:dk1>
        <a:sysClr val="windowText" lastClr="000000"/>
      </a:dk1>
      <a:lt1>
        <a:sysClr val="window" lastClr="FFFFFF"/>
      </a:lt1>
      <a:dk2>
        <a:srgbClr val="44546A"/>
      </a:dk2>
      <a:lt2>
        <a:srgbClr val="DBEED5"/>
      </a:lt2>
      <a:accent1>
        <a:srgbClr val="81C26D"/>
      </a:accent1>
      <a:accent2>
        <a:srgbClr val="4BA82E"/>
      </a:accent2>
      <a:accent3>
        <a:srgbClr val="D22630"/>
      </a:accent3>
      <a:accent4>
        <a:srgbClr val="FFC000"/>
      </a:accent4>
      <a:accent5>
        <a:srgbClr val="FFD2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A6FF01EF7B474786BEA2D3C80BD491" ma:contentTypeVersion="12" ma:contentTypeDescription="Vytvoří nový dokument" ma:contentTypeScope="" ma:versionID="30fcac36bc4ab6e47a3f13f0f559bc9a">
  <xsd:schema xmlns:xsd="http://www.w3.org/2001/XMLSchema" xmlns:xs="http://www.w3.org/2001/XMLSchema" xmlns:p="http://schemas.microsoft.com/office/2006/metadata/properties" xmlns:ns2="1132bedf-6d4a-457c-bdf1-aed3bf2787f5" xmlns:ns3="832afcc4-76a3-4867-b69a-4e561e25368f" targetNamespace="http://schemas.microsoft.com/office/2006/metadata/properties" ma:root="true" ma:fieldsID="37c1b2794777027bb4528cde857cbeb2" ns2:_="" ns3:_="">
    <xsd:import namespace="1132bedf-6d4a-457c-bdf1-aed3bf2787f5"/>
    <xsd:import namespace="832afcc4-76a3-4867-b69a-4e561e2536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2bedf-6d4a-457c-bdf1-aed3bf278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2c015388-728b-493f-9202-169f7b5b84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afcc4-76a3-4867-b69a-4e561e25368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bdb44dd-c014-4854-a53b-7bb7c26091e8}" ma:internalName="TaxCatchAll" ma:showField="CatchAllData" ma:web="832afcc4-76a3-4867-b69a-4e561e2536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2afcc4-76a3-4867-b69a-4e561e25368f" xsi:nil="true"/>
    <lcf76f155ced4ddcb4097134ff3c332f xmlns="1132bedf-6d4a-457c-bdf1-aed3bf2787f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7840A5-344F-47F4-A48D-1896BCD780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32bedf-6d4a-457c-bdf1-aed3bf2787f5"/>
    <ds:schemaRef ds:uri="832afcc4-76a3-4867-b69a-4e561e2536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77F26B-63AF-4732-A4E6-93C6B4C8E6DE}">
  <ds:schemaRefs>
    <ds:schemaRef ds:uri="http://schemas.microsoft.com/office/2006/metadata/properties"/>
    <ds:schemaRef ds:uri="http://schemas.microsoft.com/office/infopath/2007/PartnerControls"/>
    <ds:schemaRef ds:uri="de3e9b77-2e90-4ec0-9c87-da42b9537188"/>
    <ds:schemaRef ds:uri="4aeb1336-25f6-4646-b9d9-4d5dc70f0518"/>
    <ds:schemaRef ds:uri="832afcc4-76a3-4867-b69a-4e561e25368f"/>
    <ds:schemaRef ds:uri="1132bedf-6d4a-457c-bdf1-aed3bf2787f5"/>
  </ds:schemaRefs>
</ds:datastoreItem>
</file>

<file path=customXml/itemProps3.xml><?xml version="1.0" encoding="utf-8"?>
<ds:datastoreItem xmlns:ds="http://schemas.openxmlformats.org/officeDocument/2006/customXml" ds:itemID="{92F75A55-082E-4FAC-8E88-5533358325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566</Words>
  <Application>Microsoft Office PowerPoint</Application>
  <PresentationFormat>Předvádění na obrazovce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SAVS CI</vt:lpstr>
      <vt:lpstr>CitacePRO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</dc:creator>
  <cp:lastModifiedBy>Emmer, Jan</cp:lastModifiedBy>
  <cp:revision>47</cp:revision>
  <dcterms:created xsi:type="dcterms:W3CDTF">2020-10-26T13:34:53Z</dcterms:created>
  <dcterms:modified xsi:type="dcterms:W3CDTF">2023-12-14T07:52:51Z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0x010100CEA6FF01EF7B474786BEA2D3C80BD491</vt:lpwstr>
  </property>
  <property fmtid="{D5CDD505-2E9C-101B-9397-08002B2CF9AE}" pid="3" name="Order">
    <vt:r8>244800</vt:r8>
  </property>
  <property fmtid="{D5CDD505-2E9C-101B-9397-08002B2CF9AE}" pid="4" name="TriggerFlowInfo">
    <vt:lpwstr/>
  </property>
  <property fmtid="{D5CDD505-2E9C-101B-9397-08002B2CF9AE}" pid="5" name="_ColorHex">
    <vt:lpwstr/>
  </property>
  <property fmtid="{D5CDD505-2E9C-101B-9397-08002B2CF9AE}" pid="6" name="_Emoji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_ColorTag">
    <vt:lpwstr/>
  </property>
  <property fmtid="{D5CDD505-2E9C-101B-9397-08002B2CF9AE}" pid="10" name="MediaServiceImageTags">
    <vt:lpwstr/>
  </property>
</Properties>
</file>