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1" r:id="rId5"/>
    <p:sldMasterId id="2147483653" r:id="rId6"/>
    <p:sldMasterId id="2147483655" r:id="rId7"/>
    <p:sldMasterId id="2147483657" r:id="rId8"/>
  </p:sldMasterIdLst>
  <p:notesMasterIdLst>
    <p:notesMasterId r:id="rId11"/>
  </p:notesMasterIdLst>
  <p:handoutMasterIdLst>
    <p:handoutMasterId r:id="rId12"/>
  </p:handoutMasterIdLst>
  <p:sldIdLst>
    <p:sldId id="256" r:id="rId9"/>
    <p:sldId id="305" r:id="rId10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4163BB-53FA-4FBE-B7FF-620800F871A9}" v="14" dt="2021-02-21T20:04:57.4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1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Římalová, Denisa" userId="a25ea593-3ff8-409b-83d2-753b95698012" providerId="ADAL" clId="{A64163BB-53FA-4FBE-B7FF-620800F871A9}"/>
    <pc:docChg chg="undo custSel delSld modSld">
      <pc:chgData name="Římalová, Denisa" userId="a25ea593-3ff8-409b-83d2-753b95698012" providerId="ADAL" clId="{A64163BB-53FA-4FBE-B7FF-620800F871A9}" dt="2021-02-21T20:05:14.524" v="630" actId="20577"/>
      <pc:docMkLst>
        <pc:docMk/>
      </pc:docMkLst>
      <pc:sldChg chg="modSp mod">
        <pc:chgData name="Římalová, Denisa" userId="a25ea593-3ff8-409b-83d2-753b95698012" providerId="ADAL" clId="{A64163BB-53FA-4FBE-B7FF-620800F871A9}" dt="2021-02-21T19:58:05.708" v="615" actId="20577"/>
        <pc:sldMkLst>
          <pc:docMk/>
          <pc:sldMk cId="536042227" sldId="256"/>
        </pc:sldMkLst>
        <pc:spChg chg="mod">
          <ac:chgData name="Římalová, Denisa" userId="a25ea593-3ff8-409b-83d2-753b95698012" providerId="ADAL" clId="{A64163BB-53FA-4FBE-B7FF-620800F871A9}" dt="2021-02-21T19:57:56.362" v="594" actId="20577"/>
          <ac:spMkLst>
            <pc:docMk/>
            <pc:sldMk cId="536042227" sldId="256"/>
            <ac:spMk id="2" creationId="{8662DA38-8743-44DE-A9AA-BC87A1B0C12A}"/>
          </ac:spMkLst>
        </pc:spChg>
        <pc:spChg chg="mod">
          <ac:chgData name="Římalová, Denisa" userId="a25ea593-3ff8-409b-83d2-753b95698012" providerId="ADAL" clId="{A64163BB-53FA-4FBE-B7FF-620800F871A9}" dt="2021-02-21T19:58:05.708" v="615" actId="20577"/>
          <ac:spMkLst>
            <pc:docMk/>
            <pc:sldMk cId="536042227" sldId="256"/>
            <ac:spMk id="3" creationId="{710BA484-3D71-4DD5-AC32-9541E4BDCAF2}"/>
          </ac:spMkLst>
        </pc:spChg>
      </pc:sldChg>
      <pc:sldChg chg="del">
        <pc:chgData name="Římalová, Denisa" userId="a25ea593-3ff8-409b-83d2-753b95698012" providerId="ADAL" clId="{A64163BB-53FA-4FBE-B7FF-620800F871A9}" dt="2021-02-17T07:59:18.735" v="0" actId="47"/>
        <pc:sldMkLst>
          <pc:docMk/>
          <pc:sldMk cId="1772373950" sldId="257"/>
        </pc:sldMkLst>
      </pc:sldChg>
      <pc:sldChg chg="del">
        <pc:chgData name="Římalová, Denisa" userId="a25ea593-3ff8-409b-83d2-753b95698012" providerId="ADAL" clId="{A64163BB-53FA-4FBE-B7FF-620800F871A9}" dt="2021-02-17T07:59:18.985" v="1" actId="47"/>
        <pc:sldMkLst>
          <pc:docMk/>
          <pc:sldMk cId="2214447769" sldId="258"/>
        </pc:sldMkLst>
      </pc:sldChg>
      <pc:sldChg chg="del">
        <pc:chgData name="Římalová, Denisa" userId="a25ea593-3ff8-409b-83d2-753b95698012" providerId="ADAL" clId="{A64163BB-53FA-4FBE-B7FF-620800F871A9}" dt="2021-02-17T07:59:21.046" v="5" actId="47"/>
        <pc:sldMkLst>
          <pc:docMk/>
          <pc:sldMk cId="1575673915" sldId="259"/>
        </pc:sldMkLst>
      </pc:sldChg>
      <pc:sldChg chg="del">
        <pc:chgData name="Římalová, Denisa" userId="a25ea593-3ff8-409b-83d2-753b95698012" providerId="ADAL" clId="{A64163BB-53FA-4FBE-B7FF-620800F871A9}" dt="2021-02-17T07:59:21.665" v="6" actId="47"/>
        <pc:sldMkLst>
          <pc:docMk/>
          <pc:sldMk cId="3367305953" sldId="260"/>
        </pc:sldMkLst>
      </pc:sldChg>
      <pc:sldChg chg="del">
        <pc:chgData name="Římalová, Denisa" userId="a25ea593-3ff8-409b-83d2-753b95698012" providerId="ADAL" clId="{A64163BB-53FA-4FBE-B7FF-620800F871A9}" dt="2021-02-17T07:59:22.422" v="7" actId="47"/>
        <pc:sldMkLst>
          <pc:docMk/>
          <pc:sldMk cId="2650044604" sldId="261"/>
        </pc:sldMkLst>
      </pc:sldChg>
      <pc:sldChg chg="del">
        <pc:chgData name="Římalová, Denisa" userId="a25ea593-3ff8-409b-83d2-753b95698012" providerId="ADAL" clId="{A64163BB-53FA-4FBE-B7FF-620800F871A9}" dt="2021-02-17T07:59:22.963" v="8" actId="47"/>
        <pc:sldMkLst>
          <pc:docMk/>
          <pc:sldMk cId="2032963682" sldId="262"/>
        </pc:sldMkLst>
      </pc:sldChg>
      <pc:sldChg chg="del">
        <pc:chgData name="Římalová, Denisa" userId="a25ea593-3ff8-409b-83d2-753b95698012" providerId="ADAL" clId="{A64163BB-53FA-4FBE-B7FF-620800F871A9}" dt="2021-02-17T07:59:23.430" v="9" actId="47"/>
        <pc:sldMkLst>
          <pc:docMk/>
          <pc:sldMk cId="1355042100" sldId="263"/>
        </pc:sldMkLst>
      </pc:sldChg>
      <pc:sldChg chg="del">
        <pc:chgData name="Římalová, Denisa" userId="a25ea593-3ff8-409b-83d2-753b95698012" providerId="ADAL" clId="{A64163BB-53FA-4FBE-B7FF-620800F871A9}" dt="2021-02-17T07:59:24.125" v="10" actId="47"/>
        <pc:sldMkLst>
          <pc:docMk/>
          <pc:sldMk cId="1471620471" sldId="264"/>
        </pc:sldMkLst>
      </pc:sldChg>
      <pc:sldChg chg="del">
        <pc:chgData name="Římalová, Denisa" userId="a25ea593-3ff8-409b-83d2-753b95698012" providerId="ADAL" clId="{A64163BB-53FA-4FBE-B7FF-620800F871A9}" dt="2021-02-17T07:59:24.674" v="11" actId="47"/>
        <pc:sldMkLst>
          <pc:docMk/>
          <pc:sldMk cId="2101910000" sldId="265"/>
        </pc:sldMkLst>
      </pc:sldChg>
      <pc:sldChg chg="del">
        <pc:chgData name="Římalová, Denisa" userId="a25ea593-3ff8-409b-83d2-753b95698012" providerId="ADAL" clId="{A64163BB-53FA-4FBE-B7FF-620800F871A9}" dt="2021-02-17T07:59:25.297" v="12" actId="47"/>
        <pc:sldMkLst>
          <pc:docMk/>
          <pc:sldMk cId="2492616086" sldId="266"/>
        </pc:sldMkLst>
      </pc:sldChg>
      <pc:sldChg chg="del">
        <pc:chgData name="Římalová, Denisa" userId="a25ea593-3ff8-409b-83d2-753b95698012" providerId="ADAL" clId="{A64163BB-53FA-4FBE-B7FF-620800F871A9}" dt="2021-02-17T07:59:19.220" v="2" actId="47"/>
        <pc:sldMkLst>
          <pc:docMk/>
          <pc:sldMk cId="2543586714" sldId="267"/>
        </pc:sldMkLst>
      </pc:sldChg>
      <pc:sldChg chg="del">
        <pc:chgData name="Římalová, Denisa" userId="a25ea593-3ff8-409b-83d2-753b95698012" providerId="ADAL" clId="{A64163BB-53FA-4FBE-B7FF-620800F871A9}" dt="2021-02-17T07:59:19.665" v="3" actId="47"/>
        <pc:sldMkLst>
          <pc:docMk/>
          <pc:sldMk cId="931774065" sldId="268"/>
        </pc:sldMkLst>
      </pc:sldChg>
      <pc:sldChg chg="del">
        <pc:chgData name="Římalová, Denisa" userId="a25ea593-3ff8-409b-83d2-753b95698012" providerId="ADAL" clId="{A64163BB-53FA-4FBE-B7FF-620800F871A9}" dt="2021-02-17T07:59:20.027" v="4" actId="47"/>
        <pc:sldMkLst>
          <pc:docMk/>
          <pc:sldMk cId="245616551" sldId="269"/>
        </pc:sldMkLst>
      </pc:sldChg>
      <pc:sldChg chg="del">
        <pc:chgData name="Římalová, Denisa" userId="a25ea593-3ff8-409b-83d2-753b95698012" providerId="ADAL" clId="{A64163BB-53FA-4FBE-B7FF-620800F871A9}" dt="2021-02-17T07:59:25.764" v="13" actId="47"/>
        <pc:sldMkLst>
          <pc:docMk/>
          <pc:sldMk cId="2001123736" sldId="270"/>
        </pc:sldMkLst>
      </pc:sldChg>
      <pc:sldChg chg="del">
        <pc:chgData name="Římalová, Denisa" userId="a25ea593-3ff8-409b-83d2-753b95698012" providerId="ADAL" clId="{A64163BB-53FA-4FBE-B7FF-620800F871A9}" dt="2021-02-17T07:59:35.450" v="14" actId="47"/>
        <pc:sldMkLst>
          <pc:docMk/>
          <pc:sldMk cId="2339329881" sldId="271"/>
        </pc:sldMkLst>
      </pc:sldChg>
      <pc:sldChg chg="del">
        <pc:chgData name="Římalová, Denisa" userId="a25ea593-3ff8-409b-83d2-753b95698012" providerId="ADAL" clId="{A64163BB-53FA-4FBE-B7FF-620800F871A9}" dt="2021-02-17T07:59:36.560" v="15" actId="47"/>
        <pc:sldMkLst>
          <pc:docMk/>
          <pc:sldMk cId="1702816443" sldId="272"/>
        </pc:sldMkLst>
      </pc:sldChg>
      <pc:sldChg chg="del">
        <pc:chgData name="Římalová, Denisa" userId="a25ea593-3ff8-409b-83d2-753b95698012" providerId="ADAL" clId="{A64163BB-53FA-4FBE-B7FF-620800F871A9}" dt="2021-02-17T07:59:37.522" v="16" actId="47"/>
        <pc:sldMkLst>
          <pc:docMk/>
          <pc:sldMk cId="1824474062" sldId="273"/>
        </pc:sldMkLst>
      </pc:sldChg>
      <pc:sldChg chg="modSp del mod">
        <pc:chgData name="Římalová, Denisa" userId="a25ea593-3ff8-409b-83d2-753b95698012" providerId="ADAL" clId="{A64163BB-53FA-4FBE-B7FF-620800F871A9}" dt="2021-02-17T07:59:54.275" v="18" actId="47"/>
        <pc:sldMkLst>
          <pc:docMk/>
          <pc:sldMk cId="3892275619" sldId="274"/>
        </pc:sldMkLst>
        <pc:graphicFrameChg chg="modGraphic">
          <ac:chgData name="Římalová, Denisa" userId="a25ea593-3ff8-409b-83d2-753b95698012" providerId="ADAL" clId="{A64163BB-53FA-4FBE-B7FF-620800F871A9}" dt="2021-02-17T07:59:44.853" v="17" actId="6549"/>
          <ac:graphicFrameMkLst>
            <pc:docMk/>
            <pc:sldMk cId="3892275619" sldId="274"/>
            <ac:graphicFrameMk id="10" creationId="{2831C30F-D860-4B82-A4D6-8048533BE2FF}"/>
          </ac:graphicFrameMkLst>
        </pc:graphicFrameChg>
      </pc:sldChg>
      <pc:sldChg chg="modSp mod">
        <pc:chgData name="Římalová, Denisa" userId="a25ea593-3ff8-409b-83d2-753b95698012" providerId="ADAL" clId="{A64163BB-53FA-4FBE-B7FF-620800F871A9}" dt="2021-02-17T14:43:04.620" v="545" actId="20577"/>
        <pc:sldMkLst>
          <pc:docMk/>
          <pc:sldMk cId="1905913362" sldId="275"/>
        </pc:sldMkLst>
        <pc:graphicFrameChg chg="mod modGraphic">
          <ac:chgData name="Římalová, Denisa" userId="a25ea593-3ff8-409b-83d2-753b95698012" providerId="ADAL" clId="{A64163BB-53FA-4FBE-B7FF-620800F871A9}" dt="2021-02-17T14:43:04.620" v="545" actId="20577"/>
          <ac:graphicFrameMkLst>
            <pc:docMk/>
            <pc:sldMk cId="1905913362" sldId="275"/>
            <ac:graphicFrameMk id="4" creationId="{AED6C372-9738-497D-B8AE-41D418173530}"/>
          </ac:graphicFrameMkLst>
        </pc:graphicFrameChg>
      </pc:sldChg>
      <pc:sldChg chg="del">
        <pc:chgData name="Římalová, Denisa" userId="a25ea593-3ff8-409b-83d2-753b95698012" providerId="ADAL" clId="{A64163BB-53FA-4FBE-B7FF-620800F871A9}" dt="2021-02-17T08:06:58.496" v="516" actId="47"/>
        <pc:sldMkLst>
          <pc:docMk/>
          <pc:sldMk cId="4114610654" sldId="276"/>
        </pc:sldMkLst>
      </pc:sldChg>
      <pc:sldChg chg="del">
        <pc:chgData name="Římalová, Denisa" userId="a25ea593-3ff8-409b-83d2-753b95698012" providerId="ADAL" clId="{A64163BB-53FA-4FBE-B7FF-620800F871A9}" dt="2021-02-17T08:06:59.062" v="517" actId="47"/>
        <pc:sldMkLst>
          <pc:docMk/>
          <pc:sldMk cId="1358109683" sldId="277"/>
        </pc:sldMkLst>
      </pc:sldChg>
      <pc:sldChg chg="del">
        <pc:chgData name="Římalová, Denisa" userId="a25ea593-3ff8-409b-83d2-753b95698012" providerId="ADAL" clId="{A64163BB-53FA-4FBE-B7FF-620800F871A9}" dt="2021-02-17T08:06:59.545" v="518" actId="47"/>
        <pc:sldMkLst>
          <pc:docMk/>
          <pc:sldMk cId="1448418277" sldId="278"/>
        </pc:sldMkLst>
      </pc:sldChg>
      <pc:sldChg chg="del">
        <pc:chgData name="Římalová, Denisa" userId="a25ea593-3ff8-409b-83d2-753b95698012" providerId="ADAL" clId="{A64163BB-53FA-4FBE-B7FF-620800F871A9}" dt="2021-02-17T08:07:00.204" v="519" actId="47"/>
        <pc:sldMkLst>
          <pc:docMk/>
          <pc:sldMk cId="517889493" sldId="279"/>
        </pc:sldMkLst>
      </pc:sldChg>
      <pc:sldChg chg="del">
        <pc:chgData name="Římalová, Denisa" userId="a25ea593-3ff8-409b-83d2-753b95698012" providerId="ADAL" clId="{A64163BB-53FA-4FBE-B7FF-620800F871A9}" dt="2021-02-17T08:07:00.881" v="520" actId="47"/>
        <pc:sldMkLst>
          <pc:docMk/>
          <pc:sldMk cId="832088697" sldId="280"/>
        </pc:sldMkLst>
      </pc:sldChg>
      <pc:sldChg chg="del">
        <pc:chgData name="Římalová, Denisa" userId="a25ea593-3ff8-409b-83d2-753b95698012" providerId="ADAL" clId="{A64163BB-53FA-4FBE-B7FF-620800F871A9}" dt="2021-02-17T08:07:01.320" v="521" actId="47"/>
        <pc:sldMkLst>
          <pc:docMk/>
          <pc:sldMk cId="2678632552" sldId="281"/>
        </pc:sldMkLst>
      </pc:sldChg>
      <pc:sldChg chg="del">
        <pc:chgData name="Římalová, Denisa" userId="a25ea593-3ff8-409b-83d2-753b95698012" providerId="ADAL" clId="{A64163BB-53FA-4FBE-B7FF-620800F871A9}" dt="2021-02-17T08:07:01.681" v="522" actId="47"/>
        <pc:sldMkLst>
          <pc:docMk/>
          <pc:sldMk cId="1402275423" sldId="282"/>
        </pc:sldMkLst>
      </pc:sldChg>
      <pc:sldChg chg="del">
        <pc:chgData name="Římalová, Denisa" userId="a25ea593-3ff8-409b-83d2-753b95698012" providerId="ADAL" clId="{A64163BB-53FA-4FBE-B7FF-620800F871A9}" dt="2021-02-17T08:07:02.351" v="523" actId="47"/>
        <pc:sldMkLst>
          <pc:docMk/>
          <pc:sldMk cId="1038498329" sldId="283"/>
        </pc:sldMkLst>
      </pc:sldChg>
      <pc:sldChg chg="del">
        <pc:chgData name="Římalová, Denisa" userId="a25ea593-3ff8-409b-83d2-753b95698012" providerId="ADAL" clId="{A64163BB-53FA-4FBE-B7FF-620800F871A9}" dt="2021-02-17T08:07:02.897" v="524" actId="47"/>
        <pc:sldMkLst>
          <pc:docMk/>
          <pc:sldMk cId="4206421300" sldId="284"/>
        </pc:sldMkLst>
      </pc:sldChg>
      <pc:sldChg chg="del">
        <pc:chgData name="Římalová, Denisa" userId="a25ea593-3ff8-409b-83d2-753b95698012" providerId="ADAL" clId="{A64163BB-53FA-4FBE-B7FF-620800F871A9}" dt="2021-02-17T08:07:03.349" v="525" actId="47"/>
        <pc:sldMkLst>
          <pc:docMk/>
          <pc:sldMk cId="4136252370" sldId="285"/>
        </pc:sldMkLst>
      </pc:sldChg>
      <pc:sldChg chg="del">
        <pc:chgData name="Římalová, Denisa" userId="a25ea593-3ff8-409b-83d2-753b95698012" providerId="ADAL" clId="{A64163BB-53FA-4FBE-B7FF-620800F871A9}" dt="2021-02-17T08:07:03.699" v="526" actId="47"/>
        <pc:sldMkLst>
          <pc:docMk/>
          <pc:sldMk cId="3765003715" sldId="286"/>
        </pc:sldMkLst>
      </pc:sldChg>
      <pc:sldChg chg="del">
        <pc:chgData name="Římalová, Denisa" userId="a25ea593-3ff8-409b-83d2-753b95698012" providerId="ADAL" clId="{A64163BB-53FA-4FBE-B7FF-620800F871A9}" dt="2021-02-17T08:07:04.133" v="527" actId="47"/>
        <pc:sldMkLst>
          <pc:docMk/>
          <pc:sldMk cId="3929001678" sldId="287"/>
        </pc:sldMkLst>
      </pc:sldChg>
      <pc:sldChg chg="del">
        <pc:chgData name="Římalová, Denisa" userId="a25ea593-3ff8-409b-83d2-753b95698012" providerId="ADAL" clId="{A64163BB-53FA-4FBE-B7FF-620800F871A9}" dt="2021-02-17T08:07:04.630" v="528" actId="47"/>
        <pc:sldMkLst>
          <pc:docMk/>
          <pc:sldMk cId="264660007" sldId="288"/>
        </pc:sldMkLst>
      </pc:sldChg>
      <pc:sldChg chg="del">
        <pc:chgData name="Římalová, Denisa" userId="a25ea593-3ff8-409b-83d2-753b95698012" providerId="ADAL" clId="{A64163BB-53FA-4FBE-B7FF-620800F871A9}" dt="2021-02-17T08:07:04.769" v="529" actId="47"/>
        <pc:sldMkLst>
          <pc:docMk/>
          <pc:sldMk cId="3848328150" sldId="289"/>
        </pc:sldMkLst>
      </pc:sldChg>
      <pc:sldChg chg="del">
        <pc:chgData name="Římalová, Denisa" userId="a25ea593-3ff8-409b-83d2-753b95698012" providerId="ADAL" clId="{A64163BB-53FA-4FBE-B7FF-620800F871A9}" dt="2021-02-17T08:07:05.288" v="530" actId="47"/>
        <pc:sldMkLst>
          <pc:docMk/>
          <pc:sldMk cId="2891631405" sldId="290"/>
        </pc:sldMkLst>
      </pc:sldChg>
      <pc:sldChg chg="del">
        <pc:chgData name="Římalová, Denisa" userId="a25ea593-3ff8-409b-83d2-753b95698012" providerId="ADAL" clId="{A64163BB-53FA-4FBE-B7FF-620800F871A9}" dt="2021-02-17T08:07:05.468" v="531" actId="47"/>
        <pc:sldMkLst>
          <pc:docMk/>
          <pc:sldMk cId="3577133420" sldId="291"/>
        </pc:sldMkLst>
      </pc:sldChg>
      <pc:sldChg chg="del">
        <pc:chgData name="Římalová, Denisa" userId="a25ea593-3ff8-409b-83d2-753b95698012" providerId="ADAL" clId="{A64163BB-53FA-4FBE-B7FF-620800F871A9}" dt="2021-02-17T08:07:05.689" v="532" actId="47"/>
        <pc:sldMkLst>
          <pc:docMk/>
          <pc:sldMk cId="4016511075" sldId="292"/>
        </pc:sldMkLst>
      </pc:sldChg>
      <pc:sldChg chg="del">
        <pc:chgData name="Římalová, Denisa" userId="a25ea593-3ff8-409b-83d2-753b95698012" providerId="ADAL" clId="{A64163BB-53FA-4FBE-B7FF-620800F871A9}" dt="2021-02-17T08:07:06.126" v="533" actId="47"/>
        <pc:sldMkLst>
          <pc:docMk/>
          <pc:sldMk cId="99474440" sldId="293"/>
        </pc:sldMkLst>
      </pc:sldChg>
      <pc:sldChg chg="del">
        <pc:chgData name="Římalová, Denisa" userId="a25ea593-3ff8-409b-83d2-753b95698012" providerId="ADAL" clId="{A64163BB-53FA-4FBE-B7FF-620800F871A9}" dt="2021-02-17T08:07:06.626" v="534" actId="47"/>
        <pc:sldMkLst>
          <pc:docMk/>
          <pc:sldMk cId="294838843" sldId="294"/>
        </pc:sldMkLst>
      </pc:sldChg>
      <pc:sldChg chg="del">
        <pc:chgData name="Římalová, Denisa" userId="a25ea593-3ff8-409b-83d2-753b95698012" providerId="ADAL" clId="{A64163BB-53FA-4FBE-B7FF-620800F871A9}" dt="2021-02-17T08:07:06.830" v="535" actId="47"/>
        <pc:sldMkLst>
          <pc:docMk/>
          <pc:sldMk cId="3886096429" sldId="295"/>
        </pc:sldMkLst>
      </pc:sldChg>
      <pc:sldChg chg="del">
        <pc:chgData name="Římalová, Denisa" userId="a25ea593-3ff8-409b-83d2-753b95698012" providerId="ADAL" clId="{A64163BB-53FA-4FBE-B7FF-620800F871A9}" dt="2021-02-17T08:07:07.033" v="536" actId="47"/>
        <pc:sldMkLst>
          <pc:docMk/>
          <pc:sldMk cId="2603108279" sldId="296"/>
        </pc:sldMkLst>
      </pc:sldChg>
      <pc:sldChg chg="del">
        <pc:chgData name="Římalová, Denisa" userId="a25ea593-3ff8-409b-83d2-753b95698012" providerId="ADAL" clId="{A64163BB-53FA-4FBE-B7FF-620800F871A9}" dt="2021-02-17T08:07:07.155" v="537" actId="47"/>
        <pc:sldMkLst>
          <pc:docMk/>
          <pc:sldMk cId="2997056911" sldId="297"/>
        </pc:sldMkLst>
      </pc:sldChg>
      <pc:sldChg chg="del">
        <pc:chgData name="Římalová, Denisa" userId="a25ea593-3ff8-409b-83d2-753b95698012" providerId="ADAL" clId="{A64163BB-53FA-4FBE-B7FF-620800F871A9}" dt="2021-02-17T08:07:07.295" v="538" actId="47"/>
        <pc:sldMkLst>
          <pc:docMk/>
          <pc:sldMk cId="555250679" sldId="298"/>
        </pc:sldMkLst>
      </pc:sldChg>
      <pc:sldChg chg="del">
        <pc:chgData name="Římalová, Denisa" userId="a25ea593-3ff8-409b-83d2-753b95698012" providerId="ADAL" clId="{A64163BB-53FA-4FBE-B7FF-620800F871A9}" dt="2021-02-17T08:07:07.460" v="539" actId="47"/>
        <pc:sldMkLst>
          <pc:docMk/>
          <pc:sldMk cId="765639855" sldId="299"/>
        </pc:sldMkLst>
      </pc:sldChg>
      <pc:sldChg chg="del">
        <pc:chgData name="Římalová, Denisa" userId="a25ea593-3ff8-409b-83d2-753b95698012" providerId="ADAL" clId="{A64163BB-53FA-4FBE-B7FF-620800F871A9}" dt="2021-02-17T08:07:07.628" v="540" actId="47"/>
        <pc:sldMkLst>
          <pc:docMk/>
          <pc:sldMk cId="2379045493" sldId="300"/>
        </pc:sldMkLst>
      </pc:sldChg>
      <pc:sldChg chg="del">
        <pc:chgData name="Římalová, Denisa" userId="a25ea593-3ff8-409b-83d2-753b95698012" providerId="ADAL" clId="{A64163BB-53FA-4FBE-B7FF-620800F871A9}" dt="2021-02-17T08:07:07.756" v="541" actId="47"/>
        <pc:sldMkLst>
          <pc:docMk/>
          <pc:sldMk cId="292530431" sldId="301"/>
        </pc:sldMkLst>
      </pc:sldChg>
      <pc:sldChg chg="del">
        <pc:chgData name="Římalová, Denisa" userId="a25ea593-3ff8-409b-83d2-753b95698012" providerId="ADAL" clId="{A64163BB-53FA-4FBE-B7FF-620800F871A9}" dt="2021-02-17T08:07:08.809" v="542" actId="47"/>
        <pc:sldMkLst>
          <pc:docMk/>
          <pc:sldMk cId="617763034" sldId="302"/>
        </pc:sldMkLst>
      </pc:sldChg>
      <pc:sldChg chg="del">
        <pc:chgData name="Římalová, Denisa" userId="a25ea593-3ff8-409b-83d2-753b95698012" providerId="ADAL" clId="{A64163BB-53FA-4FBE-B7FF-620800F871A9}" dt="2021-02-17T08:07:09.434" v="543" actId="47"/>
        <pc:sldMkLst>
          <pc:docMk/>
          <pc:sldMk cId="3595456001" sldId="303"/>
        </pc:sldMkLst>
      </pc:sldChg>
      <pc:sldChg chg="modSp mod">
        <pc:chgData name="Římalová, Denisa" userId="a25ea593-3ff8-409b-83d2-753b95698012" providerId="ADAL" clId="{A64163BB-53FA-4FBE-B7FF-620800F871A9}" dt="2021-02-21T20:05:14.524" v="630" actId="20577"/>
        <pc:sldMkLst>
          <pc:docMk/>
          <pc:sldMk cId="3762486781" sldId="305"/>
        </pc:sldMkLst>
        <pc:graphicFrameChg chg="mod modGraphic">
          <ac:chgData name="Římalová, Denisa" userId="a25ea593-3ff8-409b-83d2-753b95698012" providerId="ADAL" clId="{A64163BB-53FA-4FBE-B7FF-620800F871A9}" dt="2021-02-21T20:05:14.524" v="630" actId="20577"/>
          <ac:graphicFrameMkLst>
            <pc:docMk/>
            <pc:sldMk cId="3762486781" sldId="305"/>
            <ac:graphicFrameMk id="4" creationId="{AED6C372-9738-497D-B8AE-41D41817353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38360CCF-60A7-4D8C-BA1F-1EA1234F9D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5307D55-571E-4F07-8A4C-B8FC0C311A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7BED0-6F28-4C51-BF28-886006450EDA}" type="datetimeFigureOut">
              <a:rPr lang="cs-CZ" smtClean="0"/>
              <a:t>24.09.2021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C8386EC-76CF-49EC-80CB-90636AA35C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85D0E3C-4D5A-43A9-8C0D-AD38A4EF80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9C20C-47AD-4746-96AE-9611A0B4E9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447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8608A-7AE7-4AE5-9F16-8E166BD56CA6}" type="datetimeFigureOut">
              <a:rPr lang="cs-CZ" smtClean="0"/>
              <a:t>24.09.2021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42677-85B1-4561-B1F2-48AE647738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8777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Untitled-9.png" descr="Untitled-9.png">
            <a:extLst>
              <a:ext uri="{FF2B5EF4-FFF2-40B4-BE49-F238E27FC236}">
                <a16:creationId xmlns:a16="http://schemas.microsoft.com/office/drawing/2014/main" id="{E7213F5E-61A6-4F7C-B817-A43AF5F3E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48101" y="-1530698"/>
            <a:ext cx="7921428" cy="792142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Zadejte nadpis.">
            <a:extLst>
              <a:ext uri="{FF2B5EF4-FFF2-40B4-BE49-F238E27FC236}">
                <a16:creationId xmlns:a16="http://schemas.microsoft.com/office/drawing/2014/main" id="{D9DFAC7E-16A8-468E-8AC9-FF6DE5F11BB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35444" y="1928814"/>
            <a:ext cx="4677281" cy="1620635"/>
          </a:xfrm>
          <a:prstGeom prst="rect">
            <a:avLst/>
          </a:prstGeom>
        </p:spPr>
        <p:txBody>
          <a:bodyPr anchor="t"/>
          <a:lstStyle>
            <a:lvl1pPr>
              <a:defRPr sz="5000"/>
            </a:lvl1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nadpis</a:t>
            </a:r>
            <a:r>
              <a:rPr dirty="0"/>
              <a:t>.</a:t>
            </a:r>
          </a:p>
        </p:txBody>
      </p:sp>
      <p:sp>
        <p:nvSpPr>
          <p:cNvPr id="10" name="Text úrovně 1…">
            <a:extLst>
              <a:ext uri="{FF2B5EF4-FFF2-40B4-BE49-F238E27FC236}">
                <a16:creationId xmlns:a16="http://schemas.microsoft.com/office/drawing/2014/main" id="{2027AA76-D5AC-4D14-A73B-59393A27F69B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35444" y="3549449"/>
            <a:ext cx="4678364" cy="21733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accent2"/>
                </a:solidFill>
              </a:defRPr>
            </a:lvl1pPr>
            <a:lvl2pPr marL="628650" indent="-17145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accent2"/>
                </a:solidFill>
              </a:defRPr>
            </a:lvl2pPr>
            <a:lvl3pPr marL="1120139" indent="-205739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accent2"/>
                </a:solidFill>
              </a:defRPr>
            </a:lvl3pPr>
            <a:lvl4pPr marL="1600200" indent="-228600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accent2"/>
                </a:solidFill>
              </a:defRPr>
            </a:lvl4pPr>
            <a:lvl5pPr marL="2057400" indent="-22860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accent2"/>
                </a:solidFill>
              </a:defRPr>
            </a:lvl5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podnadpis</a:t>
            </a:r>
            <a:r>
              <a:rPr dirty="0"/>
              <a:t>.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" name="Zástupný text 13">
            <a:extLst>
              <a:ext uri="{FF2B5EF4-FFF2-40B4-BE49-F238E27FC236}">
                <a16:creationId xmlns:a16="http://schemas.microsoft.com/office/drawing/2014/main" id="{BF610519-9EDE-43CE-A028-B2E621C381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5444" y="5848267"/>
            <a:ext cx="4676776" cy="5603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9D9D9"/>
              </a:buClr>
              <a:buSzTx/>
              <a:buFont typeface="Wingdings"/>
              <a:buNone/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dirty="0"/>
              <a:t>Autor</a:t>
            </a:r>
            <a:r>
              <a:rPr lang="cs-CZ" dirty="0"/>
              <a:t/>
            </a:r>
            <a:br>
              <a:rPr lang="cs-CZ" dirty="0"/>
            </a:br>
            <a:r>
              <a:rPr dirty="0"/>
              <a:t>Datum</a:t>
            </a:r>
          </a:p>
        </p:txBody>
      </p:sp>
      <p:pic>
        <p:nvPicPr>
          <p:cNvPr id="13" name="SAVS_logo_vertical_CZ.png" descr="SAVS_logo_vertical_CZ.png">
            <a:extLst>
              <a:ext uri="{FF2B5EF4-FFF2-40B4-BE49-F238E27FC236}">
                <a16:creationId xmlns:a16="http://schemas.microsoft.com/office/drawing/2014/main" id="{CBEA5A7A-3B2D-4ED2-BA09-1DB772D4268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1126" y="450575"/>
            <a:ext cx="1961672" cy="101817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563060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na pozadí - svět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">
            <a:extLst>
              <a:ext uri="{FF2B5EF4-FFF2-40B4-BE49-F238E27FC236}">
                <a16:creationId xmlns:a16="http://schemas.microsoft.com/office/drawing/2014/main" id="{CF6DC65D-10DD-4DB5-898A-7879CDB9F727}"/>
              </a:ext>
            </a:extLst>
          </p:cNvPr>
          <p:cNvSpPr/>
          <p:nvPr userDrawn="1"/>
        </p:nvSpPr>
        <p:spPr>
          <a:xfrm>
            <a:off x="0" y="0"/>
            <a:ext cx="6553200" cy="6858001"/>
          </a:xfrm>
          <a:prstGeom prst="rect">
            <a:avLst/>
          </a:prstGeom>
          <a:gradFill>
            <a:gsLst>
              <a:gs pos="0">
                <a:schemeClr val="accent1">
                  <a:lumOff val="44000"/>
                </a:schemeClr>
              </a:gs>
              <a:gs pos="100000">
                <a:srgbClr val="000000">
                  <a:alpha val="0"/>
                </a:srgbClr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 defTabSz="457200">
              <a:defRPr b="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6" name="Zástupný symbol pro zápatí 3">
            <a:extLst>
              <a:ext uri="{FF2B5EF4-FFF2-40B4-BE49-F238E27FC236}">
                <a16:creationId xmlns:a16="http://schemas.microsoft.com/office/drawing/2014/main" id="{1D589DDD-A667-4DE9-8759-40D859CFD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Název prezentace, oddělení, jméno, datum</a:t>
            </a:r>
          </a:p>
        </p:txBody>
      </p:sp>
      <p:sp>
        <p:nvSpPr>
          <p:cNvPr id="18" name="Zástupný text 17">
            <a:extLst>
              <a:ext uri="{FF2B5EF4-FFF2-40B4-BE49-F238E27FC236}">
                <a16:creationId xmlns:a16="http://schemas.microsoft.com/office/drawing/2014/main" id="{3960EDF8-70D2-4CA2-9AC7-949500175D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4500" y="1938338"/>
            <a:ext cx="6553200" cy="1460500"/>
          </a:xfrm>
        </p:spPr>
        <p:txBody>
          <a:bodyPr>
            <a:normAutofit/>
          </a:bodyPr>
          <a:lstStyle>
            <a:lvl1pPr marL="0" indent="0">
              <a:buNone/>
              <a:defRPr sz="4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Zadejte nadpis.</a:t>
            </a:r>
            <a:br>
              <a:rPr lang="cs-CZ" dirty="0"/>
            </a:br>
            <a:r>
              <a:rPr lang="cs-CZ" dirty="0"/>
              <a:t>Na 2 řádky maximálně.</a:t>
            </a:r>
          </a:p>
        </p:txBody>
      </p:sp>
      <p:sp>
        <p:nvSpPr>
          <p:cNvPr id="20" name="Zástupný text 19">
            <a:extLst>
              <a:ext uri="{FF2B5EF4-FFF2-40B4-BE49-F238E27FC236}">
                <a16:creationId xmlns:a16="http://schemas.microsoft.com/office/drawing/2014/main" id="{F6861F44-827A-488F-A044-532DE8B132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4500" y="3548062"/>
            <a:ext cx="6553200" cy="5667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Obrázek na pozadí je nutné změnit přes nabídku Formát pozadí</a:t>
            </a:r>
          </a:p>
        </p:txBody>
      </p:sp>
      <p:pic>
        <p:nvPicPr>
          <p:cNvPr id="3" name="logo.png" descr="logo.png">
            <a:extLst>
              <a:ext uri="{FF2B5EF4-FFF2-40B4-BE49-F238E27FC236}">
                <a16:creationId xmlns:a16="http://schemas.microsoft.com/office/drawing/2014/main" id="{5F397676-AE48-49AA-B278-83C59E27C1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4500" y="444500"/>
            <a:ext cx="1957494" cy="1016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212925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e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ěkuji za pozornost.">
            <a:extLst>
              <a:ext uri="{FF2B5EF4-FFF2-40B4-BE49-F238E27FC236}">
                <a16:creationId xmlns:a16="http://schemas.microsoft.com/office/drawing/2014/main" id="{96DA163D-293A-4071-90D4-4484B7E0ED2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701963" y="2701172"/>
            <a:ext cx="10812703" cy="1286628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cs-CZ" dirty="0"/>
              <a:t>Děkuji za pozornost.</a:t>
            </a:r>
            <a:endParaRPr dirty="0"/>
          </a:p>
        </p:txBody>
      </p:sp>
      <p:sp>
        <p:nvSpPr>
          <p:cNvPr id="8" name="Jméno">
            <a:extLst>
              <a:ext uri="{FF2B5EF4-FFF2-40B4-BE49-F238E27FC236}">
                <a16:creationId xmlns:a16="http://schemas.microsoft.com/office/drawing/2014/main" id="{16CFA609-4657-4603-9DEA-0A11A05DA0AA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01675" y="3987800"/>
            <a:ext cx="10812464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="1"/>
            </a:lvl1pPr>
          </a:lstStyle>
          <a:p>
            <a:r>
              <a:rPr lang="cs-CZ" dirty="0"/>
              <a:t>Jméno</a:t>
            </a:r>
            <a:endParaRPr dirty="0"/>
          </a:p>
        </p:txBody>
      </p:sp>
      <p:sp>
        <p:nvSpPr>
          <p:cNvPr id="10" name="Zástupný text 10">
            <a:extLst>
              <a:ext uri="{FF2B5EF4-FFF2-40B4-BE49-F238E27FC236}">
                <a16:creationId xmlns:a16="http://schemas.microsoft.com/office/drawing/2014/main" id="{EC67C78D-9CD4-4FF3-B15D-7A707D56671E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702202" y="4394446"/>
            <a:ext cx="10812465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 b="1">
                <a:solidFill>
                  <a:schemeClr val="accent2"/>
                </a:solidFill>
              </a:defRPr>
            </a:lvl1pPr>
          </a:lstStyle>
          <a:p>
            <a:r>
              <a:rPr lang="cs-CZ" dirty="0"/>
              <a:t>Pozice</a:t>
            </a:r>
            <a:endParaRPr dirty="0"/>
          </a:p>
        </p:txBody>
      </p:sp>
      <p:sp>
        <p:nvSpPr>
          <p:cNvPr id="12" name="Zástupný text 10">
            <a:extLst>
              <a:ext uri="{FF2B5EF4-FFF2-40B4-BE49-F238E27FC236}">
                <a16:creationId xmlns:a16="http://schemas.microsoft.com/office/drawing/2014/main" id="{AB15E619-4691-4FC1-9F7F-AC937C81A14D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07523" y="5207741"/>
            <a:ext cx="10812465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cs-CZ" dirty="0"/>
              <a:t>Kontakt</a:t>
            </a:r>
            <a:endParaRPr dirty="0"/>
          </a:p>
        </p:txBody>
      </p:sp>
      <p:sp>
        <p:nvSpPr>
          <p:cNvPr id="2" name="TextovéPole 16">
            <a:extLst>
              <a:ext uri="{FF2B5EF4-FFF2-40B4-BE49-F238E27FC236}">
                <a16:creationId xmlns:a16="http://schemas.microsoft.com/office/drawing/2014/main" id="{98E839B3-B47D-4C13-A9B7-B3202B6A43A4}"/>
              </a:ext>
            </a:extLst>
          </p:cNvPr>
          <p:cNvSpPr txBox="1"/>
          <p:nvPr userDrawn="1"/>
        </p:nvSpPr>
        <p:spPr>
          <a:xfrm>
            <a:off x="747394" y="6073809"/>
            <a:ext cx="10726874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www.savs.cz</a:t>
            </a:r>
          </a:p>
        </p:txBody>
      </p:sp>
    </p:spTree>
    <p:extLst>
      <p:ext uri="{BB962C8B-B14F-4D97-AF65-F5344CB8AC3E}">
        <p14:creationId xmlns:p14="http://schemas.microsoft.com/office/powerpoint/2010/main" val="1344682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Untitled-9.png" descr="Untitled-9.png">
            <a:extLst>
              <a:ext uri="{FF2B5EF4-FFF2-40B4-BE49-F238E27FC236}">
                <a16:creationId xmlns:a16="http://schemas.microsoft.com/office/drawing/2014/main" id="{E7213F5E-61A6-4F7C-B817-A43AF5F3E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48101" y="-1530698"/>
            <a:ext cx="7921428" cy="792142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Zadejte nadpis.">
            <a:extLst>
              <a:ext uri="{FF2B5EF4-FFF2-40B4-BE49-F238E27FC236}">
                <a16:creationId xmlns:a16="http://schemas.microsoft.com/office/drawing/2014/main" id="{D9DFAC7E-16A8-468E-8AC9-FF6DE5F11BB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35444" y="1928814"/>
            <a:ext cx="4677281" cy="1620635"/>
          </a:xfrm>
          <a:prstGeom prst="rect">
            <a:avLst/>
          </a:prstGeom>
        </p:spPr>
        <p:txBody>
          <a:bodyPr anchor="t"/>
          <a:lstStyle>
            <a:lvl1pPr>
              <a:defRPr sz="5000"/>
            </a:lvl1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nadpis</a:t>
            </a:r>
            <a:r>
              <a:rPr dirty="0"/>
              <a:t>.</a:t>
            </a:r>
          </a:p>
        </p:txBody>
      </p:sp>
      <p:sp>
        <p:nvSpPr>
          <p:cNvPr id="10" name="Text úrovně 1…">
            <a:extLst>
              <a:ext uri="{FF2B5EF4-FFF2-40B4-BE49-F238E27FC236}">
                <a16:creationId xmlns:a16="http://schemas.microsoft.com/office/drawing/2014/main" id="{2027AA76-D5AC-4D14-A73B-59393A27F69B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35444" y="3549449"/>
            <a:ext cx="4678364" cy="21733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tx2"/>
                </a:solidFill>
              </a:defRPr>
            </a:lvl1pPr>
            <a:lvl2pPr marL="628650" indent="-17145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accent2"/>
                </a:solidFill>
              </a:defRPr>
            </a:lvl2pPr>
            <a:lvl3pPr marL="1120139" indent="-205739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accent2"/>
                </a:solidFill>
              </a:defRPr>
            </a:lvl3pPr>
            <a:lvl4pPr marL="1600200" indent="-228600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accent2"/>
                </a:solidFill>
              </a:defRPr>
            </a:lvl4pPr>
            <a:lvl5pPr marL="2057400" indent="-22860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accent2"/>
                </a:solidFill>
              </a:defRPr>
            </a:lvl5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podnadpis</a:t>
            </a:r>
            <a:r>
              <a:rPr dirty="0"/>
              <a:t>.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" name="Zástupný text 13">
            <a:extLst>
              <a:ext uri="{FF2B5EF4-FFF2-40B4-BE49-F238E27FC236}">
                <a16:creationId xmlns:a16="http://schemas.microsoft.com/office/drawing/2014/main" id="{BF610519-9EDE-43CE-A028-B2E621C381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5444" y="5848267"/>
            <a:ext cx="4676776" cy="5603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9D9D9"/>
              </a:buClr>
              <a:buSzTx/>
              <a:buFont typeface="Wingdings"/>
              <a:buNone/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dirty="0"/>
              <a:t>Autor</a:t>
            </a:r>
            <a:r>
              <a:rPr lang="cs-CZ" dirty="0"/>
              <a:t/>
            </a:r>
            <a:br>
              <a:rPr lang="cs-CZ" dirty="0"/>
            </a:br>
            <a:r>
              <a:rPr dirty="0"/>
              <a:t>Datum</a:t>
            </a:r>
          </a:p>
        </p:txBody>
      </p:sp>
      <p:pic>
        <p:nvPicPr>
          <p:cNvPr id="13" name="SAVS_logo_vertical_CZ.png" descr="SAVS_logo_vertical_CZ.png">
            <a:extLst>
              <a:ext uri="{FF2B5EF4-FFF2-40B4-BE49-F238E27FC236}">
                <a16:creationId xmlns:a16="http://schemas.microsoft.com/office/drawing/2014/main" id="{CBEA5A7A-3B2D-4ED2-BA09-1DB772D4268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1126" y="450575"/>
            <a:ext cx="1961672" cy="101817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336366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 -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D5D16A0C-FC9C-489D-A2E4-12BAE516293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1127942" y="-1530351"/>
            <a:ext cx="2647476" cy="7452413"/>
          </a:xfrm>
          <a:custGeom>
            <a:avLst/>
            <a:gdLst>
              <a:gd name="connsiteX0" fmla="*/ 0 w 3070225"/>
              <a:gd name="connsiteY0" fmla="*/ 7518400 h 7518400"/>
              <a:gd name="connsiteX1" fmla="*/ 767556 w 3070225"/>
              <a:gd name="connsiteY1" fmla="*/ 0 h 7518400"/>
              <a:gd name="connsiteX2" fmla="*/ 3070225 w 3070225"/>
              <a:gd name="connsiteY2" fmla="*/ 0 h 7518400"/>
              <a:gd name="connsiteX3" fmla="*/ 2302669 w 3070225"/>
              <a:gd name="connsiteY3" fmla="*/ 7518400 h 7518400"/>
              <a:gd name="connsiteX4" fmla="*/ 0 w 3070225"/>
              <a:gd name="connsiteY4" fmla="*/ 7518400 h 7518400"/>
              <a:gd name="connsiteX0" fmla="*/ 0 w 3070225"/>
              <a:gd name="connsiteY0" fmla="*/ 7518400 h 7518400"/>
              <a:gd name="connsiteX1" fmla="*/ 428191 w 3070225"/>
              <a:gd name="connsiteY1" fmla="*/ 2290713 h 7518400"/>
              <a:gd name="connsiteX2" fmla="*/ 3070225 w 3070225"/>
              <a:gd name="connsiteY2" fmla="*/ 0 h 7518400"/>
              <a:gd name="connsiteX3" fmla="*/ 2302669 w 3070225"/>
              <a:gd name="connsiteY3" fmla="*/ 7518400 h 7518400"/>
              <a:gd name="connsiteX4" fmla="*/ 0 w 3070225"/>
              <a:gd name="connsiteY4" fmla="*/ 7518400 h 7518400"/>
              <a:gd name="connsiteX0" fmla="*/ 0 w 3075667"/>
              <a:gd name="connsiteY0" fmla="*/ 7518400 h 7518400"/>
              <a:gd name="connsiteX1" fmla="*/ 428191 w 3075667"/>
              <a:gd name="connsiteY1" fmla="*/ 2290713 h 7518400"/>
              <a:gd name="connsiteX2" fmla="*/ 3070225 w 3075667"/>
              <a:gd name="connsiteY2" fmla="*/ 0 h 7518400"/>
              <a:gd name="connsiteX3" fmla="*/ 3075667 w 3075667"/>
              <a:gd name="connsiteY3" fmla="*/ 7452413 h 7518400"/>
              <a:gd name="connsiteX4" fmla="*/ 0 w 3075667"/>
              <a:gd name="connsiteY4" fmla="*/ 7518400 h 7518400"/>
              <a:gd name="connsiteX0" fmla="*/ 5442 w 2647476"/>
              <a:gd name="connsiteY0" fmla="*/ 5312528 h 7452413"/>
              <a:gd name="connsiteX1" fmla="*/ 0 w 2647476"/>
              <a:gd name="connsiteY1" fmla="*/ 2290713 h 7452413"/>
              <a:gd name="connsiteX2" fmla="*/ 2642034 w 2647476"/>
              <a:gd name="connsiteY2" fmla="*/ 0 h 7452413"/>
              <a:gd name="connsiteX3" fmla="*/ 2647476 w 2647476"/>
              <a:gd name="connsiteY3" fmla="*/ 7452413 h 7452413"/>
              <a:gd name="connsiteX4" fmla="*/ 5442 w 2647476"/>
              <a:gd name="connsiteY4" fmla="*/ 5312528 h 7452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7476" h="7452413">
                <a:moveTo>
                  <a:pt x="5442" y="5312528"/>
                </a:moveTo>
                <a:lnTo>
                  <a:pt x="0" y="2290713"/>
                </a:lnTo>
                <a:lnTo>
                  <a:pt x="2642034" y="0"/>
                </a:lnTo>
                <a:lnTo>
                  <a:pt x="2647476" y="7452413"/>
                </a:lnTo>
                <a:lnTo>
                  <a:pt x="5442" y="5312528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FD0005-5D43-4B0A-90DC-41604A6F85D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848606" y="-717162"/>
            <a:ext cx="4649001" cy="5560669"/>
          </a:xfrm>
          <a:custGeom>
            <a:avLst/>
            <a:gdLst>
              <a:gd name="connsiteX0" fmla="*/ 0 w 4677281"/>
              <a:gd name="connsiteY0" fmla="*/ 5588949 h 5588949"/>
              <a:gd name="connsiteX1" fmla="*/ 1169320 w 4677281"/>
              <a:gd name="connsiteY1" fmla="*/ 0 h 5588949"/>
              <a:gd name="connsiteX2" fmla="*/ 4677281 w 4677281"/>
              <a:gd name="connsiteY2" fmla="*/ 0 h 5588949"/>
              <a:gd name="connsiteX3" fmla="*/ 3507961 w 4677281"/>
              <a:gd name="connsiteY3" fmla="*/ 5588949 h 5588949"/>
              <a:gd name="connsiteX4" fmla="*/ 0 w 4677281"/>
              <a:gd name="connsiteY4" fmla="*/ 5588949 h 5588949"/>
              <a:gd name="connsiteX0" fmla="*/ 0 w 4677281"/>
              <a:gd name="connsiteY0" fmla="*/ 5588949 h 5588949"/>
              <a:gd name="connsiteX1" fmla="*/ 397 w 4677281"/>
              <a:gd name="connsiteY1" fmla="*/ 28280 h 5588949"/>
              <a:gd name="connsiteX2" fmla="*/ 4677281 w 4677281"/>
              <a:gd name="connsiteY2" fmla="*/ 0 h 5588949"/>
              <a:gd name="connsiteX3" fmla="*/ 3507961 w 4677281"/>
              <a:gd name="connsiteY3" fmla="*/ 5588949 h 5588949"/>
              <a:gd name="connsiteX4" fmla="*/ 0 w 4677281"/>
              <a:gd name="connsiteY4" fmla="*/ 5588949 h 558894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4649001 w 4649001"/>
              <a:gd name="connsiteY2" fmla="*/ 1451729 h 5560669"/>
              <a:gd name="connsiteX3" fmla="*/ 3507961 w 4649001"/>
              <a:gd name="connsiteY3" fmla="*/ 5560669 h 5560669"/>
              <a:gd name="connsiteX4" fmla="*/ 0 w 4649001"/>
              <a:gd name="connsiteY4" fmla="*/ 5560669 h 556066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4649001 w 4649001"/>
              <a:gd name="connsiteY2" fmla="*/ 1451729 h 5560669"/>
              <a:gd name="connsiteX3" fmla="*/ 4648604 w 4649001"/>
              <a:gd name="connsiteY3" fmla="*/ 3976966 h 5560669"/>
              <a:gd name="connsiteX4" fmla="*/ 0 w 4649001"/>
              <a:gd name="connsiteY4" fmla="*/ 5560669 h 5560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01" h="5560669">
                <a:moveTo>
                  <a:pt x="0" y="5560669"/>
                </a:moveTo>
                <a:cubicBezTo>
                  <a:pt x="132" y="3707113"/>
                  <a:pt x="265" y="1853556"/>
                  <a:pt x="397" y="0"/>
                </a:cubicBezTo>
                <a:lnTo>
                  <a:pt x="4649001" y="1451729"/>
                </a:lnTo>
                <a:cubicBezTo>
                  <a:pt x="4648869" y="2293475"/>
                  <a:pt x="4648736" y="3135220"/>
                  <a:pt x="4648604" y="3976966"/>
                </a:cubicBezTo>
                <a:lnTo>
                  <a:pt x="0" y="5560669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Zadejte nadpis.">
            <a:extLst>
              <a:ext uri="{FF2B5EF4-FFF2-40B4-BE49-F238E27FC236}">
                <a16:creationId xmlns:a16="http://schemas.microsoft.com/office/drawing/2014/main" id="{D9DFAC7E-16A8-468E-8AC9-FF6DE5F11BB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35444" y="1928814"/>
            <a:ext cx="4677281" cy="1620635"/>
          </a:xfrm>
          <a:prstGeom prst="rect">
            <a:avLst/>
          </a:prstGeom>
        </p:spPr>
        <p:txBody>
          <a:bodyPr anchor="t"/>
          <a:lstStyle>
            <a:lvl1pPr>
              <a:defRPr sz="5000"/>
            </a:lvl1pPr>
          </a:lstStyle>
          <a:p>
            <a:r>
              <a:t>Zadejte nadpis.</a:t>
            </a:r>
          </a:p>
        </p:txBody>
      </p:sp>
      <p:sp>
        <p:nvSpPr>
          <p:cNvPr id="10" name="Text úrovně 1…">
            <a:extLst>
              <a:ext uri="{FF2B5EF4-FFF2-40B4-BE49-F238E27FC236}">
                <a16:creationId xmlns:a16="http://schemas.microsoft.com/office/drawing/2014/main" id="{2027AA76-D5AC-4D14-A73B-59393A27F69B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35444" y="3549449"/>
            <a:ext cx="4678364" cy="21733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tx2"/>
                </a:solidFill>
              </a:defRPr>
            </a:lvl1pPr>
            <a:lvl2pPr marL="628650" indent="-17145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accent2"/>
                </a:solidFill>
              </a:defRPr>
            </a:lvl2pPr>
            <a:lvl3pPr marL="1120139" indent="-205739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accent2"/>
                </a:solidFill>
              </a:defRPr>
            </a:lvl3pPr>
            <a:lvl4pPr marL="1600200" indent="-228600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accent2"/>
                </a:solidFill>
              </a:defRPr>
            </a:lvl4pPr>
            <a:lvl5pPr marL="2057400" indent="-22860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accent2"/>
                </a:solidFill>
              </a:defRPr>
            </a:lvl5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podnadpis</a:t>
            </a:r>
            <a:r>
              <a:rPr dirty="0"/>
              <a:t>.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" name="Zástupný text 13">
            <a:extLst>
              <a:ext uri="{FF2B5EF4-FFF2-40B4-BE49-F238E27FC236}">
                <a16:creationId xmlns:a16="http://schemas.microsoft.com/office/drawing/2014/main" id="{BF610519-9EDE-43CE-A028-B2E621C381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5444" y="5848267"/>
            <a:ext cx="4676776" cy="5603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9D9D9"/>
              </a:buClr>
              <a:buSzTx/>
              <a:buFont typeface="Wingdings"/>
              <a:buNone/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dirty="0"/>
              <a:t>Autor</a:t>
            </a:r>
            <a:r>
              <a:rPr lang="cs-CZ" dirty="0"/>
              <a:t/>
            </a:r>
            <a:br>
              <a:rPr lang="cs-CZ" dirty="0"/>
            </a:br>
            <a:r>
              <a:rPr dirty="0"/>
              <a:t>Datum</a:t>
            </a:r>
          </a:p>
        </p:txBody>
      </p:sp>
      <p:pic>
        <p:nvPicPr>
          <p:cNvPr id="13" name="SAVS_logo_vertical_CZ.png" descr="SAVS_logo_vertical_CZ.png">
            <a:extLst>
              <a:ext uri="{FF2B5EF4-FFF2-40B4-BE49-F238E27FC236}">
                <a16:creationId xmlns:a16="http://schemas.microsoft.com/office/drawing/2014/main" id="{CBEA5A7A-3B2D-4ED2-BA09-1DB772D426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1126" y="450575"/>
            <a:ext cx="1961672" cy="101817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Zástupný symbol obrázku 4">
            <a:extLst>
              <a:ext uri="{FF2B5EF4-FFF2-40B4-BE49-F238E27FC236}">
                <a16:creationId xmlns:a16="http://schemas.microsoft.com/office/drawing/2014/main" id="{6EFDB9B7-8CAA-46D8-AA1F-D840BD25732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741084" y="2903303"/>
            <a:ext cx="5456883" cy="3468573"/>
          </a:xfrm>
          <a:custGeom>
            <a:avLst/>
            <a:gdLst>
              <a:gd name="connsiteX0" fmla="*/ 0 w 5659437"/>
              <a:gd name="connsiteY0" fmla="*/ 2695575 h 2695575"/>
              <a:gd name="connsiteX1" fmla="*/ 673894 w 5659437"/>
              <a:gd name="connsiteY1" fmla="*/ 0 h 2695575"/>
              <a:gd name="connsiteX2" fmla="*/ 5659437 w 5659437"/>
              <a:gd name="connsiteY2" fmla="*/ 0 h 2695575"/>
              <a:gd name="connsiteX3" fmla="*/ 4985543 w 5659437"/>
              <a:gd name="connsiteY3" fmla="*/ 2695575 h 2695575"/>
              <a:gd name="connsiteX4" fmla="*/ 0 w 5659437"/>
              <a:gd name="connsiteY4" fmla="*/ 2695575 h 2695575"/>
              <a:gd name="connsiteX0" fmla="*/ 0 w 5659437"/>
              <a:gd name="connsiteY0" fmla="*/ 3044367 h 3044367"/>
              <a:gd name="connsiteX1" fmla="*/ 211981 w 5659437"/>
              <a:gd name="connsiteY1" fmla="*/ 0 h 3044367"/>
              <a:gd name="connsiteX2" fmla="*/ 5659437 w 5659437"/>
              <a:gd name="connsiteY2" fmla="*/ 348792 h 3044367"/>
              <a:gd name="connsiteX3" fmla="*/ 4985543 w 5659437"/>
              <a:gd name="connsiteY3" fmla="*/ 3044367 h 3044367"/>
              <a:gd name="connsiteX4" fmla="*/ 0 w 5659437"/>
              <a:gd name="connsiteY4" fmla="*/ 3044367 h 3044367"/>
              <a:gd name="connsiteX0" fmla="*/ 23689 w 5447456"/>
              <a:gd name="connsiteY0" fmla="*/ 2167674 h 3044367"/>
              <a:gd name="connsiteX1" fmla="*/ 0 w 5447456"/>
              <a:gd name="connsiteY1" fmla="*/ 0 h 3044367"/>
              <a:gd name="connsiteX2" fmla="*/ 5447456 w 5447456"/>
              <a:gd name="connsiteY2" fmla="*/ 348792 h 3044367"/>
              <a:gd name="connsiteX3" fmla="*/ 4773562 w 5447456"/>
              <a:gd name="connsiteY3" fmla="*/ 3044367 h 3044367"/>
              <a:gd name="connsiteX4" fmla="*/ 23689 w 5447456"/>
              <a:gd name="connsiteY4" fmla="*/ 2167674 h 3044367"/>
              <a:gd name="connsiteX0" fmla="*/ 23689 w 5452292"/>
              <a:gd name="connsiteY0" fmla="*/ 2167674 h 3468573"/>
              <a:gd name="connsiteX1" fmla="*/ 0 w 5452292"/>
              <a:gd name="connsiteY1" fmla="*/ 0 h 3468573"/>
              <a:gd name="connsiteX2" fmla="*/ 5447456 w 5452292"/>
              <a:gd name="connsiteY2" fmla="*/ 348792 h 3468573"/>
              <a:gd name="connsiteX3" fmla="*/ 5452292 w 5452292"/>
              <a:gd name="connsiteY3" fmla="*/ 3468573 h 3468573"/>
              <a:gd name="connsiteX4" fmla="*/ 23689 w 5452292"/>
              <a:gd name="connsiteY4" fmla="*/ 2167674 h 3468573"/>
              <a:gd name="connsiteX0" fmla="*/ 23689 w 5456883"/>
              <a:gd name="connsiteY0" fmla="*/ 2167674 h 3468573"/>
              <a:gd name="connsiteX1" fmla="*/ 0 w 5456883"/>
              <a:gd name="connsiteY1" fmla="*/ 0 h 3468573"/>
              <a:gd name="connsiteX2" fmla="*/ 5456883 w 5456883"/>
              <a:gd name="connsiteY2" fmla="*/ 377072 h 3468573"/>
              <a:gd name="connsiteX3" fmla="*/ 5452292 w 5456883"/>
              <a:gd name="connsiteY3" fmla="*/ 3468573 h 3468573"/>
              <a:gd name="connsiteX4" fmla="*/ 23689 w 5456883"/>
              <a:gd name="connsiteY4" fmla="*/ 2167674 h 3468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6883" h="3468573">
                <a:moveTo>
                  <a:pt x="23689" y="2167674"/>
                </a:moveTo>
                <a:lnTo>
                  <a:pt x="0" y="0"/>
                </a:lnTo>
                <a:lnTo>
                  <a:pt x="5456883" y="377072"/>
                </a:lnTo>
                <a:cubicBezTo>
                  <a:pt x="5455353" y="1407572"/>
                  <a:pt x="5453822" y="2438073"/>
                  <a:pt x="5452292" y="3468573"/>
                </a:cubicBezTo>
                <a:lnTo>
                  <a:pt x="23689" y="2167674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3359875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2843ED8-1DF7-4BAB-8E56-0295B9562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D6331E-CB7B-4362-AD65-E326A47E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4301" y="6085897"/>
            <a:ext cx="2743200" cy="365125"/>
          </a:xfrm>
        </p:spPr>
        <p:txBody>
          <a:bodyPr/>
          <a:lstStyle/>
          <a:p>
            <a:fld id="{2CCBFC96-D0B0-4748-8307-6E5E2D74C2B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ext názvu">
            <a:extLst>
              <a:ext uri="{FF2B5EF4-FFF2-40B4-BE49-F238E27FC236}">
                <a16:creationId xmlns:a16="http://schemas.microsoft.com/office/drawing/2014/main" id="{FF7E7A73-21D0-413A-A71D-342857EBB7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2973323"/>
            <a:ext cx="6535739" cy="736437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48EEE370-3843-4069-B9CB-48DBD1E4623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4500" y="2506663"/>
            <a:ext cx="6535738" cy="4482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786384">
              <a:spcBef>
                <a:spcPts val="800"/>
              </a:spcBef>
              <a:buClr>
                <a:srgbClr val="D9D9D9"/>
              </a:buClr>
              <a:buSzTx/>
              <a:buFont typeface="Wingdings"/>
              <a:buNone/>
              <a:defRPr sz="2580" b="1">
                <a:solidFill>
                  <a:schemeClr val="accent5"/>
                </a:solidFill>
              </a:defRPr>
            </a:lvl1pPr>
          </a:lstStyle>
          <a:p>
            <a:r>
              <a:rPr dirty="0" err="1"/>
              <a:t>Kliknutím</a:t>
            </a:r>
            <a:r>
              <a:rPr dirty="0"/>
              <a:t> </a:t>
            </a:r>
            <a:r>
              <a:rPr dirty="0" err="1"/>
              <a:t>vložíte</a:t>
            </a:r>
            <a:r>
              <a:rPr dirty="0"/>
              <a:t> </a:t>
            </a:r>
            <a:r>
              <a:rPr dirty="0" err="1"/>
              <a:t>číslo</a:t>
            </a:r>
            <a:r>
              <a:rPr dirty="0"/>
              <a:t> </a:t>
            </a:r>
            <a:r>
              <a:rPr dirty="0" err="1"/>
              <a:t>kapitoly</a:t>
            </a:r>
            <a:r>
              <a:rPr dirty="0"/>
              <a:t>.</a:t>
            </a:r>
          </a:p>
        </p:txBody>
      </p:sp>
      <p:sp>
        <p:nvSpPr>
          <p:cNvPr id="8" name="Text úrovně 1">
            <a:extLst>
              <a:ext uri="{FF2B5EF4-FFF2-40B4-BE49-F238E27FC236}">
                <a16:creationId xmlns:a16="http://schemas.microsoft.com/office/drawing/2014/main" id="{CB2A18A9-072A-4C1E-8A0B-C14E9E74A602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444500" y="3718814"/>
            <a:ext cx="6553200" cy="22763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1F90B6E8-8A32-4354-A1C5-8B5012EA298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749459" y="0"/>
            <a:ext cx="4442541" cy="6180138"/>
          </a:xfrm>
          <a:custGeom>
            <a:avLst/>
            <a:gdLst>
              <a:gd name="connsiteX0" fmla="*/ 0 w 4440237"/>
              <a:gd name="connsiteY0" fmla="*/ 6180138 h 6180138"/>
              <a:gd name="connsiteX1" fmla="*/ 1110059 w 4440237"/>
              <a:gd name="connsiteY1" fmla="*/ 0 h 6180138"/>
              <a:gd name="connsiteX2" fmla="*/ 4440237 w 4440237"/>
              <a:gd name="connsiteY2" fmla="*/ 0 h 6180138"/>
              <a:gd name="connsiteX3" fmla="*/ 3330178 w 4440237"/>
              <a:gd name="connsiteY3" fmla="*/ 6180138 h 6180138"/>
              <a:gd name="connsiteX4" fmla="*/ 0 w 4440237"/>
              <a:gd name="connsiteY4" fmla="*/ 6180138 h 6180138"/>
              <a:gd name="connsiteX0" fmla="*/ 2304 w 4442541"/>
              <a:gd name="connsiteY0" fmla="*/ 6180138 h 6180138"/>
              <a:gd name="connsiteX1" fmla="*/ 0 w 4442541"/>
              <a:gd name="connsiteY1" fmla="*/ 0 h 6180138"/>
              <a:gd name="connsiteX2" fmla="*/ 4442541 w 4442541"/>
              <a:gd name="connsiteY2" fmla="*/ 0 h 6180138"/>
              <a:gd name="connsiteX3" fmla="*/ 3332482 w 4442541"/>
              <a:gd name="connsiteY3" fmla="*/ 6180138 h 6180138"/>
              <a:gd name="connsiteX4" fmla="*/ 2304 w 4442541"/>
              <a:gd name="connsiteY4" fmla="*/ 6180138 h 6180138"/>
              <a:gd name="connsiteX0" fmla="*/ 2304 w 4444845"/>
              <a:gd name="connsiteY0" fmla="*/ 6180138 h 6180138"/>
              <a:gd name="connsiteX1" fmla="*/ 0 w 4444845"/>
              <a:gd name="connsiteY1" fmla="*/ 0 h 6180138"/>
              <a:gd name="connsiteX2" fmla="*/ 4442541 w 4444845"/>
              <a:gd name="connsiteY2" fmla="*/ 0 h 6180138"/>
              <a:gd name="connsiteX3" fmla="*/ 4444845 w 4444845"/>
              <a:gd name="connsiteY3" fmla="*/ 4577581 h 6180138"/>
              <a:gd name="connsiteX4" fmla="*/ 2304 w 4444845"/>
              <a:gd name="connsiteY4" fmla="*/ 6180138 h 6180138"/>
              <a:gd name="connsiteX0" fmla="*/ 2304 w 4442541"/>
              <a:gd name="connsiteY0" fmla="*/ 6180138 h 6180138"/>
              <a:gd name="connsiteX1" fmla="*/ 0 w 4442541"/>
              <a:gd name="connsiteY1" fmla="*/ 0 h 6180138"/>
              <a:gd name="connsiteX2" fmla="*/ 4442541 w 4442541"/>
              <a:gd name="connsiteY2" fmla="*/ 0 h 6180138"/>
              <a:gd name="connsiteX3" fmla="*/ 4435418 w 4442541"/>
              <a:gd name="connsiteY3" fmla="*/ 4605861 h 6180138"/>
              <a:gd name="connsiteX4" fmla="*/ 2304 w 4442541"/>
              <a:gd name="connsiteY4" fmla="*/ 6180138 h 6180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2541" h="6180138">
                <a:moveTo>
                  <a:pt x="2304" y="6180138"/>
                </a:moveTo>
                <a:lnTo>
                  <a:pt x="0" y="0"/>
                </a:lnTo>
                <a:lnTo>
                  <a:pt x="4442541" y="0"/>
                </a:lnTo>
                <a:cubicBezTo>
                  <a:pt x="4440167" y="1535287"/>
                  <a:pt x="4437792" y="3070574"/>
                  <a:pt x="4435418" y="4605861"/>
                </a:cubicBezTo>
                <a:lnTo>
                  <a:pt x="2304" y="6180138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208610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9264016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2943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5429911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lang="cs-CZ" dirty="0"/>
              <a:t>Text úrovně 1</a:t>
            </a:r>
          </a:p>
          <a:p>
            <a:pPr lvl="1"/>
            <a:r>
              <a:rPr lang="cs-CZ" dirty="0"/>
              <a:t>Text úrovně 2</a:t>
            </a:r>
          </a:p>
          <a:p>
            <a:pPr lvl="2"/>
            <a:r>
              <a:rPr lang="cs-CZ" dirty="0"/>
              <a:t>Text úrovně 2</a:t>
            </a:r>
          </a:p>
          <a:p>
            <a:pPr lvl="3"/>
            <a:r>
              <a:rPr lang="cs-CZ" dirty="0"/>
              <a:t>Text úrovně 3</a:t>
            </a:r>
          </a:p>
          <a:p>
            <a:pPr lvl="4"/>
            <a:r>
              <a:rPr lang="cs-CZ" dirty="0"/>
              <a:t>Text úrovně 4</a:t>
            </a:r>
          </a:p>
          <a:p>
            <a:pPr lvl="5"/>
            <a:r>
              <a:rPr lang="cs-CZ" dirty="0"/>
              <a:t>Text úrovně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B6AB0FB-5C1D-4B7A-8CE7-F1BF56E2E1C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320573" y="1654135"/>
            <a:ext cx="5429911" cy="4289453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1277589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4 obrázk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symbol obrázku 3">
            <a:extLst>
              <a:ext uri="{FF2B5EF4-FFF2-40B4-BE49-F238E27FC236}">
                <a16:creationId xmlns:a16="http://schemas.microsoft.com/office/drawing/2014/main" id="{AB7F9E6A-777D-44DD-A47B-5DD5FC8C8A8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002780" y="1515861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0" name="Zástupný symbol obrázku 3">
            <a:extLst>
              <a:ext uri="{FF2B5EF4-FFF2-40B4-BE49-F238E27FC236}">
                <a16:creationId xmlns:a16="http://schemas.microsoft.com/office/drawing/2014/main" id="{EDCA234F-0E17-4D14-AB29-11CFBF7D94B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990209" y="1515860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1" name="Zástupný symbol obrázku 3">
            <a:extLst>
              <a:ext uri="{FF2B5EF4-FFF2-40B4-BE49-F238E27FC236}">
                <a16:creationId xmlns:a16="http://schemas.microsoft.com/office/drawing/2014/main" id="{17411511-1D11-48AE-8839-6957854EF4BE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990209" y="3648588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2" name="Zástupný symbol obrázku 3">
            <a:extLst>
              <a:ext uri="{FF2B5EF4-FFF2-40B4-BE49-F238E27FC236}">
                <a16:creationId xmlns:a16="http://schemas.microsoft.com/office/drawing/2014/main" id="{D299162E-383C-4EBB-821A-1A31ACCF5315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002780" y="3648587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5429911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59504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velký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F79C036C-E15D-40CF-9D8D-66BBA3E67F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1516" y="1359337"/>
            <a:ext cx="11308968" cy="456045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98016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celý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F79C036C-E15D-40CF-9D8D-66BBA3E67F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1516" y="441393"/>
            <a:ext cx="11308968" cy="5478395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582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 -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D5D16A0C-FC9C-489D-A2E4-12BAE516293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1127942" y="-1530351"/>
            <a:ext cx="2647476" cy="7452413"/>
          </a:xfrm>
          <a:custGeom>
            <a:avLst/>
            <a:gdLst>
              <a:gd name="connsiteX0" fmla="*/ 0 w 3070225"/>
              <a:gd name="connsiteY0" fmla="*/ 7518400 h 7518400"/>
              <a:gd name="connsiteX1" fmla="*/ 767556 w 3070225"/>
              <a:gd name="connsiteY1" fmla="*/ 0 h 7518400"/>
              <a:gd name="connsiteX2" fmla="*/ 3070225 w 3070225"/>
              <a:gd name="connsiteY2" fmla="*/ 0 h 7518400"/>
              <a:gd name="connsiteX3" fmla="*/ 2302669 w 3070225"/>
              <a:gd name="connsiteY3" fmla="*/ 7518400 h 7518400"/>
              <a:gd name="connsiteX4" fmla="*/ 0 w 3070225"/>
              <a:gd name="connsiteY4" fmla="*/ 7518400 h 7518400"/>
              <a:gd name="connsiteX0" fmla="*/ 0 w 3070225"/>
              <a:gd name="connsiteY0" fmla="*/ 7518400 h 7518400"/>
              <a:gd name="connsiteX1" fmla="*/ 428191 w 3070225"/>
              <a:gd name="connsiteY1" fmla="*/ 2290713 h 7518400"/>
              <a:gd name="connsiteX2" fmla="*/ 3070225 w 3070225"/>
              <a:gd name="connsiteY2" fmla="*/ 0 h 7518400"/>
              <a:gd name="connsiteX3" fmla="*/ 2302669 w 3070225"/>
              <a:gd name="connsiteY3" fmla="*/ 7518400 h 7518400"/>
              <a:gd name="connsiteX4" fmla="*/ 0 w 3070225"/>
              <a:gd name="connsiteY4" fmla="*/ 7518400 h 7518400"/>
              <a:gd name="connsiteX0" fmla="*/ 0 w 3075667"/>
              <a:gd name="connsiteY0" fmla="*/ 7518400 h 7518400"/>
              <a:gd name="connsiteX1" fmla="*/ 428191 w 3075667"/>
              <a:gd name="connsiteY1" fmla="*/ 2290713 h 7518400"/>
              <a:gd name="connsiteX2" fmla="*/ 3070225 w 3075667"/>
              <a:gd name="connsiteY2" fmla="*/ 0 h 7518400"/>
              <a:gd name="connsiteX3" fmla="*/ 3075667 w 3075667"/>
              <a:gd name="connsiteY3" fmla="*/ 7452413 h 7518400"/>
              <a:gd name="connsiteX4" fmla="*/ 0 w 3075667"/>
              <a:gd name="connsiteY4" fmla="*/ 7518400 h 7518400"/>
              <a:gd name="connsiteX0" fmla="*/ 5442 w 2647476"/>
              <a:gd name="connsiteY0" fmla="*/ 5312528 h 7452413"/>
              <a:gd name="connsiteX1" fmla="*/ 0 w 2647476"/>
              <a:gd name="connsiteY1" fmla="*/ 2290713 h 7452413"/>
              <a:gd name="connsiteX2" fmla="*/ 2642034 w 2647476"/>
              <a:gd name="connsiteY2" fmla="*/ 0 h 7452413"/>
              <a:gd name="connsiteX3" fmla="*/ 2647476 w 2647476"/>
              <a:gd name="connsiteY3" fmla="*/ 7452413 h 7452413"/>
              <a:gd name="connsiteX4" fmla="*/ 5442 w 2647476"/>
              <a:gd name="connsiteY4" fmla="*/ 5312528 h 7452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7476" h="7452413">
                <a:moveTo>
                  <a:pt x="5442" y="5312528"/>
                </a:moveTo>
                <a:lnTo>
                  <a:pt x="0" y="2290713"/>
                </a:lnTo>
                <a:lnTo>
                  <a:pt x="2642034" y="0"/>
                </a:lnTo>
                <a:lnTo>
                  <a:pt x="2647476" y="7452413"/>
                </a:lnTo>
                <a:lnTo>
                  <a:pt x="5442" y="5312528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FD0005-5D43-4B0A-90DC-41604A6F85D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848606" y="-717162"/>
            <a:ext cx="4649001" cy="5560669"/>
          </a:xfrm>
          <a:custGeom>
            <a:avLst/>
            <a:gdLst>
              <a:gd name="connsiteX0" fmla="*/ 0 w 4677281"/>
              <a:gd name="connsiteY0" fmla="*/ 5588949 h 5588949"/>
              <a:gd name="connsiteX1" fmla="*/ 1169320 w 4677281"/>
              <a:gd name="connsiteY1" fmla="*/ 0 h 5588949"/>
              <a:gd name="connsiteX2" fmla="*/ 4677281 w 4677281"/>
              <a:gd name="connsiteY2" fmla="*/ 0 h 5588949"/>
              <a:gd name="connsiteX3" fmla="*/ 3507961 w 4677281"/>
              <a:gd name="connsiteY3" fmla="*/ 5588949 h 5588949"/>
              <a:gd name="connsiteX4" fmla="*/ 0 w 4677281"/>
              <a:gd name="connsiteY4" fmla="*/ 5588949 h 5588949"/>
              <a:gd name="connsiteX0" fmla="*/ 0 w 4677281"/>
              <a:gd name="connsiteY0" fmla="*/ 5588949 h 5588949"/>
              <a:gd name="connsiteX1" fmla="*/ 397 w 4677281"/>
              <a:gd name="connsiteY1" fmla="*/ 28280 h 5588949"/>
              <a:gd name="connsiteX2" fmla="*/ 4677281 w 4677281"/>
              <a:gd name="connsiteY2" fmla="*/ 0 h 5588949"/>
              <a:gd name="connsiteX3" fmla="*/ 3507961 w 4677281"/>
              <a:gd name="connsiteY3" fmla="*/ 5588949 h 5588949"/>
              <a:gd name="connsiteX4" fmla="*/ 0 w 4677281"/>
              <a:gd name="connsiteY4" fmla="*/ 5588949 h 558894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4649001 w 4649001"/>
              <a:gd name="connsiteY2" fmla="*/ 1451729 h 5560669"/>
              <a:gd name="connsiteX3" fmla="*/ 3507961 w 4649001"/>
              <a:gd name="connsiteY3" fmla="*/ 5560669 h 5560669"/>
              <a:gd name="connsiteX4" fmla="*/ 0 w 4649001"/>
              <a:gd name="connsiteY4" fmla="*/ 5560669 h 556066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4649001 w 4649001"/>
              <a:gd name="connsiteY2" fmla="*/ 1451729 h 5560669"/>
              <a:gd name="connsiteX3" fmla="*/ 4648604 w 4649001"/>
              <a:gd name="connsiteY3" fmla="*/ 3976966 h 5560669"/>
              <a:gd name="connsiteX4" fmla="*/ 0 w 4649001"/>
              <a:gd name="connsiteY4" fmla="*/ 5560669 h 5560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01" h="5560669">
                <a:moveTo>
                  <a:pt x="0" y="5560669"/>
                </a:moveTo>
                <a:cubicBezTo>
                  <a:pt x="132" y="3707113"/>
                  <a:pt x="265" y="1853556"/>
                  <a:pt x="397" y="0"/>
                </a:cubicBezTo>
                <a:lnTo>
                  <a:pt x="4649001" y="1451729"/>
                </a:lnTo>
                <a:cubicBezTo>
                  <a:pt x="4648869" y="2293475"/>
                  <a:pt x="4648736" y="3135220"/>
                  <a:pt x="4648604" y="3976966"/>
                </a:cubicBezTo>
                <a:lnTo>
                  <a:pt x="0" y="5560669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Zadejte nadpis.">
            <a:extLst>
              <a:ext uri="{FF2B5EF4-FFF2-40B4-BE49-F238E27FC236}">
                <a16:creationId xmlns:a16="http://schemas.microsoft.com/office/drawing/2014/main" id="{D9DFAC7E-16A8-468E-8AC9-FF6DE5F11BB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35444" y="1928814"/>
            <a:ext cx="4677281" cy="1620635"/>
          </a:xfrm>
          <a:prstGeom prst="rect">
            <a:avLst/>
          </a:prstGeom>
        </p:spPr>
        <p:txBody>
          <a:bodyPr anchor="t"/>
          <a:lstStyle>
            <a:lvl1pPr>
              <a:defRPr sz="5000"/>
            </a:lvl1pPr>
          </a:lstStyle>
          <a:p>
            <a:r>
              <a:t>Zadejte nadpis.</a:t>
            </a:r>
          </a:p>
        </p:txBody>
      </p:sp>
      <p:sp>
        <p:nvSpPr>
          <p:cNvPr id="10" name="Text úrovně 1…">
            <a:extLst>
              <a:ext uri="{FF2B5EF4-FFF2-40B4-BE49-F238E27FC236}">
                <a16:creationId xmlns:a16="http://schemas.microsoft.com/office/drawing/2014/main" id="{2027AA76-D5AC-4D14-A73B-59393A27F69B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35444" y="3549449"/>
            <a:ext cx="4678364" cy="21733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accent2"/>
                </a:solidFill>
              </a:defRPr>
            </a:lvl1pPr>
            <a:lvl2pPr marL="628650" indent="-17145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accent2"/>
                </a:solidFill>
              </a:defRPr>
            </a:lvl2pPr>
            <a:lvl3pPr marL="1120139" indent="-205739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accent2"/>
                </a:solidFill>
              </a:defRPr>
            </a:lvl3pPr>
            <a:lvl4pPr marL="1600200" indent="-228600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accent2"/>
                </a:solidFill>
              </a:defRPr>
            </a:lvl4pPr>
            <a:lvl5pPr marL="2057400" indent="-22860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accent2"/>
                </a:solidFill>
              </a:defRPr>
            </a:lvl5pPr>
          </a:lstStyle>
          <a:p>
            <a:r>
              <a:t>Zadejte podnadpis.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" name="Zástupný text 13">
            <a:extLst>
              <a:ext uri="{FF2B5EF4-FFF2-40B4-BE49-F238E27FC236}">
                <a16:creationId xmlns:a16="http://schemas.microsoft.com/office/drawing/2014/main" id="{BF610519-9EDE-43CE-A028-B2E621C381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5444" y="5848267"/>
            <a:ext cx="4676776" cy="5603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9D9D9"/>
              </a:buClr>
              <a:buSzTx/>
              <a:buFont typeface="Wingdings"/>
              <a:buNone/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dirty="0"/>
              <a:t>Autor</a:t>
            </a:r>
            <a:r>
              <a:rPr lang="cs-CZ" dirty="0"/>
              <a:t/>
            </a:r>
            <a:br>
              <a:rPr lang="cs-CZ" dirty="0"/>
            </a:br>
            <a:r>
              <a:rPr dirty="0"/>
              <a:t>Datum</a:t>
            </a:r>
          </a:p>
        </p:txBody>
      </p:sp>
      <p:pic>
        <p:nvPicPr>
          <p:cNvPr id="13" name="SAVS_logo_vertical_CZ.png" descr="SAVS_logo_vertical_CZ.png">
            <a:extLst>
              <a:ext uri="{FF2B5EF4-FFF2-40B4-BE49-F238E27FC236}">
                <a16:creationId xmlns:a16="http://schemas.microsoft.com/office/drawing/2014/main" id="{CBEA5A7A-3B2D-4ED2-BA09-1DB772D426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1126" y="450575"/>
            <a:ext cx="1961672" cy="101817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Zástupný symbol obrázku 4">
            <a:extLst>
              <a:ext uri="{FF2B5EF4-FFF2-40B4-BE49-F238E27FC236}">
                <a16:creationId xmlns:a16="http://schemas.microsoft.com/office/drawing/2014/main" id="{6EFDB9B7-8CAA-46D8-AA1F-D840BD25732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741084" y="2903303"/>
            <a:ext cx="5456883" cy="3468573"/>
          </a:xfrm>
          <a:custGeom>
            <a:avLst/>
            <a:gdLst>
              <a:gd name="connsiteX0" fmla="*/ 0 w 5659437"/>
              <a:gd name="connsiteY0" fmla="*/ 2695575 h 2695575"/>
              <a:gd name="connsiteX1" fmla="*/ 673894 w 5659437"/>
              <a:gd name="connsiteY1" fmla="*/ 0 h 2695575"/>
              <a:gd name="connsiteX2" fmla="*/ 5659437 w 5659437"/>
              <a:gd name="connsiteY2" fmla="*/ 0 h 2695575"/>
              <a:gd name="connsiteX3" fmla="*/ 4985543 w 5659437"/>
              <a:gd name="connsiteY3" fmla="*/ 2695575 h 2695575"/>
              <a:gd name="connsiteX4" fmla="*/ 0 w 5659437"/>
              <a:gd name="connsiteY4" fmla="*/ 2695575 h 2695575"/>
              <a:gd name="connsiteX0" fmla="*/ 0 w 5659437"/>
              <a:gd name="connsiteY0" fmla="*/ 3044367 h 3044367"/>
              <a:gd name="connsiteX1" fmla="*/ 211981 w 5659437"/>
              <a:gd name="connsiteY1" fmla="*/ 0 h 3044367"/>
              <a:gd name="connsiteX2" fmla="*/ 5659437 w 5659437"/>
              <a:gd name="connsiteY2" fmla="*/ 348792 h 3044367"/>
              <a:gd name="connsiteX3" fmla="*/ 4985543 w 5659437"/>
              <a:gd name="connsiteY3" fmla="*/ 3044367 h 3044367"/>
              <a:gd name="connsiteX4" fmla="*/ 0 w 5659437"/>
              <a:gd name="connsiteY4" fmla="*/ 3044367 h 3044367"/>
              <a:gd name="connsiteX0" fmla="*/ 23689 w 5447456"/>
              <a:gd name="connsiteY0" fmla="*/ 2167674 h 3044367"/>
              <a:gd name="connsiteX1" fmla="*/ 0 w 5447456"/>
              <a:gd name="connsiteY1" fmla="*/ 0 h 3044367"/>
              <a:gd name="connsiteX2" fmla="*/ 5447456 w 5447456"/>
              <a:gd name="connsiteY2" fmla="*/ 348792 h 3044367"/>
              <a:gd name="connsiteX3" fmla="*/ 4773562 w 5447456"/>
              <a:gd name="connsiteY3" fmla="*/ 3044367 h 3044367"/>
              <a:gd name="connsiteX4" fmla="*/ 23689 w 5447456"/>
              <a:gd name="connsiteY4" fmla="*/ 2167674 h 3044367"/>
              <a:gd name="connsiteX0" fmla="*/ 23689 w 5452292"/>
              <a:gd name="connsiteY0" fmla="*/ 2167674 h 3468573"/>
              <a:gd name="connsiteX1" fmla="*/ 0 w 5452292"/>
              <a:gd name="connsiteY1" fmla="*/ 0 h 3468573"/>
              <a:gd name="connsiteX2" fmla="*/ 5447456 w 5452292"/>
              <a:gd name="connsiteY2" fmla="*/ 348792 h 3468573"/>
              <a:gd name="connsiteX3" fmla="*/ 5452292 w 5452292"/>
              <a:gd name="connsiteY3" fmla="*/ 3468573 h 3468573"/>
              <a:gd name="connsiteX4" fmla="*/ 23689 w 5452292"/>
              <a:gd name="connsiteY4" fmla="*/ 2167674 h 3468573"/>
              <a:gd name="connsiteX0" fmla="*/ 23689 w 5456883"/>
              <a:gd name="connsiteY0" fmla="*/ 2167674 h 3468573"/>
              <a:gd name="connsiteX1" fmla="*/ 0 w 5456883"/>
              <a:gd name="connsiteY1" fmla="*/ 0 h 3468573"/>
              <a:gd name="connsiteX2" fmla="*/ 5456883 w 5456883"/>
              <a:gd name="connsiteY2" fmla="*/ 377072 h 3468573"/>
              <a:gd name="connsiteX3" fmla="*/ 5452292 w 5456883"/>
              <a:gd name="connsiteY3" fmla="*/ 3468573 h 3468573"/>
              <a:gd name="connsiteX4" fmla="*/ 23689 w 5456883"/>
              <a:gd name="connsiteY4" fmla="*/ 2167674 h 3468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6883" h="3468573">
                <a:moveTo>
                  <a:pt x="23689" y="2167674"/>
                </a:moveTo>
                <a:lnTo>
                  <a:pt x="0" y="0"/>
                </a:lnTo>
                <a:lnTo>
                  <a:pt x="5456883" y="377072"/>
                </a:lnTo>
                <a:cubicBezTo>
                  <a:pt x="5455353" y="1407572"/>
                  <a:pt x="5453822" y="2438073"/>
                  <a:pt x="5452292" y="3468573"/>
                </a:cubicBezTo>
                <a:lnTo>
                  <a:pt x="23689" y="2167674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11699625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e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ěkuji za pozornost.">
            <a:extLst>
              <a:ext uri="{FF2B5EF4-FFF2-40B4-BE49-F238E27FC236}">
                <a16:creationId xmlns:a16="http://schemas.microsoft.com/office/drawing/2014/main" id="{96DA163D-293A-4071-90D4-4484B7E0ED2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701963" y="2701172"/>
            <a:ext cx="10812703" cy="1286628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cs-CZ" dirty="0"/>
              <a:t>Děkuji za pozornost.</a:t>
            </a:r>
            <a:endParaRPr dirty="0"/>
          </a:p>
        </p:txBody>
      </p:sp>
      <p:sp>
        <p:nvSpPr>
          <p:cNvPr id="8" name="Jméno">
            <a:extLst>
              <a:ext uri="{FF2B5EF4-FFF2-40B4-BE49-F238E27FC236}">
                <a16:creationId xmlns:a16="http://schemas.microsoft.com/office/drawing/2014/main" id="{16CFA609-4657-4603-9DEA-0A11A05DA0AA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01675" y="3987800"/>
            <a:ext cx="10812464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="1"/>
            </a:lvl1pPr>
          </a:lstStyle>
          <a:p>
            <a:r>
              <a:rPr lang="cs-CZ" dirty="0"/>
              <a:t>Jméno</a:t>
            </a:r>
            <a:endParaRPr dirty="0"/>
          </a:p>
        </p:txBody>
      </p:sp>
      <p:sp>
        <p:nvSpPr>
          <p:cNvPr id="10" name="Zástupný text 10">
            <a:extLst>
              <a:ext uri="{FF2B5EF4-FFF2-40B4-BE49-F238E27FC236}">
                <a16:creationId xmlns:a16="http://schemas.microsoft.com/office/drawing/2014/main" id="{EC67C78D-9CD4-4FF3-B15D-7A707D56671E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702202" y="4394446"/>
            <a:ext cx="10812465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Pozice</a:t>
            </a:r>
            <a:endParaRPr dirty="0"/>
          </a:p>
        </p:txBody>
      </p:sp>
      <p:sp>
        <p:nvSpPr>
          <p:cNvPr id="12" name="Zástupný text 10">
            <a:extLst>
              <a:ext uri="{FF2B5EF4-FFF2-40B4-BE49-F238E27FC236}">
                <a16:creationId xmlns:a16="http://schemas.microsoft.com/office/drawing/2014/main" id="{AB15E619-4691-4FC1-9F7F-AC937C81A14D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07523" y="5207741"/>
            <a:ext cx="10812465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cs-CZ" dirty="0"/>
              <a:t>Kontakt</a:t>
            </a:r>
            <a:endParaRPr dirty="0"/>
          </a:p>
        </p:txBody>
      </p:sp>
      <p:sp>
        <p:nvSpPr>
          <p:cNvPr id="2" name="TextovéPole 16">
            <a:extLst>
              <a:ext uri="{FF2B5EF4-FFF2-40B4-BE49-F238E27FC236}">
                <a16:creationId xmlns:a16="http://schemas.microsoft.com/office/drawing/2014/main" id="{98E839B3-B47D-4C13-A9B7-B3202B6A43A4}"/>
              </a:ext>
            </a:extLst>
          </p:cNvPr>
          <p:cNvSpPr txBox="1"/>
          <p:nvPr userDrawn="1"/>
        </p:nvSpPr>
        <p:spPr>
          <a:xfrm>
            <a:off x="747394" y="6073809"/>
            <a:ext cx="10726874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www.savs.cz</a:t>
            </a:r>
          </a:p>
        </p:txBody>
      </p:sp>
    </p:spTree>
    <p:extLst>
      <p:ext uri="{BB962C8B-B14F-4D97-AF65-F5344CB8AC3E}">
        <p14:creationId xmlns:p14="http://schemas.microsoft.com/office/powerpoint/2010/main" val="23306747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Untitled-9.png" descr="Untitled-9.png">
            <a:extLst>
              <a:ext uri="{FF2B5EF4-FFF2-40B4-BE49-F238E27FC236}">
                <a16:creationId xmlns:a16="http://schemas.microsoft.com/office/drawing/2014/main" id="{E7213F5E-61A6-4F7C-B817-A43AF5F3E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48101" y="-1530698"/>
            <a:ext cx="7921428" cy="792142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Zadejte nadpis.">
            <a:extLst>
              <a:ext uri="{FF2B5EF4-FFF2-40B4-BE49-F238E27FC236}">
                <a16:creationId xmlns:a16="http://schemas.microsoft.com/office/drawing/2014/main" id="{D9DFAC7E-16A8-468E-8AC9-FF6DE5F11BB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35444" y="1928814"/>
            <a:ext cx="4677281" cy="1620635"/>
          </a:xfrm>
          <a:prstGeom prst="rect">
            <a:avLst/>
          </a:prstGeom>
        </p:spPr>
        <p:txBody>
          <a:bodyPr anchor="t"/>
          <a:lstStyle>
            <a:lvl1pPr>
              <a:defRPr sz="5000"/>
            </a:lvl1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nadpis</a:t>
            </a:r>
            <a:r>
              <a:rPr dirty="0"/>
              <a:t>.</a:t>
            </a:r>
          </a:p>
        </p:txBody>
      </p:sp>
      <p:sp>
        <p:nvSpPr>
          <p:cNvPr id="10" name="Text úrovně 1…">
            <a:extLst>
              <a:ext uri="{FF2B5EF4-FFF2-40B4-BE49-F238E27FC236}">
                <a16:creationId xmlns:a16="http://schemas.microsoft.com/office/drawing/2014/main" id="{2027AA76-D5AC-4D14-A73B-59393A27F69B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35444" y="3549449"/>
            <a:ext cx="4678364" cy="21733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tx2"/>
                </a:solidFill>
              </a:defRPr>
            </a:lvl1pPr>
            <a:lvl2pPr marL="628650" indent="-17145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tx2"/>
                </a:solidFill>
              </a:defRPr>
            </a:lvl2pPr>
            <a:lvl3pPr marL="1120139" indent="-205739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tx2"/>
                </a:solidFill>
              </a:defRPr>
            </a:lvl3pPr>
            <a:lvl4pPr marL="1600200" indent="-228600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tx2"/>
                </a:solidFill>
              </a:defRPr>
            </a:lvl4pPr>
            <a:lvl5pPr marL="2057400" indent="-22860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tx2"/>
                </a:solidFill>
              </a:defRPr>
            </a:lvl5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podnadpis</a:t>
            </a:r>
            <a:r>
              <a:rPr dirty="0"/>
              <a:t>.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" name="Zástupný text 13">
            <a:extLst>
              <a:ext uri="{FF2B5EF4-FFF2-40B4-BE49-F238E27FC236}">
                <a16:creationId xmlns:a16="http://schemas.microsoft.com/office/drawing/2014/main" id="{BF610519-9EDE-43CE-A028-B2E621C381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5444" y="5848267"/>
            <a:ext cx="4676776" cy="5603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9D9D9"/>
              </a:buClr>
              <a:buSzTx/>
              <a:buFont typeface="Wingdings"/>
              <a:buNone/>
              <a:defRPr sz="15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dirty="0"/>
              <a:t>Autor</a:t>
            </a:r>
            <a:r>
              <a:rPr lang="cs-CZ" dirty="0"/>
              <a:t/>
            </a:r>
            <a:br>
              <a:rPr lang="cs-CZ" dirty="0"/>
            </a:br>
            <a:r>
              <a:rPr dirty="0"/>
              <a:t>Datum</a:t>
            </a:r>
          </a:p>
        </p:txBody>
      </p:sp>
      <p:pic>
        <p:nvPicPr>
          <p:cNvPr id="13" name="SAVS_logo_vertical_CZ.png" descr="SAVS_logo_vertical_CZ.png">
            <a:extLst>
              <a:ext uri="{FF2B5EF4-FFF2-40B4-BE49-F238E27FC236}">
                <a16:creationId xmlns:a16="http://schemas.microsoft.com/office/drawing/2014/main" id="{CBEA5A7A-3B2D-4ED2-BA09-1DB772D4268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1126" y="450575"/>
            <a:ext cx="1961672" cy="101817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80457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 -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D5D16A0C-FC9C-489D-A2E4-12BAE516293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1127942" y="-1530351"/>
            <a:ext cx="2647476" cy="7452413"/>
          </a:xfrm>
          <a:custGeom>
            <a:avLst/>
            <a:gdLst>
              <a:gd name="connsiteX0" fmla="*/ 0 w 3070225"/>
              <a:gd name="connsiteY0" fmla="*/ 7518400 h 7518400"/>
              <a:gd name="connsiteX1" fmla="*/ 767556 w 3070225"/>
              <a:gd name="connsiteY1" fmla="*/ 0 h 7518400"/>
              <a:gd name="connsiteX2" fmla="*/ 3070225 w 3070225"/>
              <a:gd name="connsiteY2" fmla="*/ 0 h 7518400"/>
              <a:gd name="connsiteX3" fmla="*/ 2302669 w 3070225"/>
              <a:gd name="connsiteY3" fmla="*/ 7518400 h 7518400"/>
              <a:gd name="connsiteX4" fmla="*/ 0 w 3070225"/>
              <a:gd name="connsiteY4" fmla="*/ 7518400 h 7518400"/>
              <a:gd name="connsiteX0" fmla="*/ 0 w 3070225"/>
              <a:gd name="connsiteY0" fmla="*/ 7518400 h 7518400"/>
              <a:gd name="connsiteX1" fmla="*/ 428191 w 3070225"/>
              <a:gd name="connsiteY1" fmla="*/ 2290713 h 7518400"/>
              <a:gd name="connsiteX2" fmla="*/ 3070225 w 3070225"/>
              <a:gd name="connsiteY2" fmla="*/ 0 h 7518400"/>
              <a:gd name="connsiteX3" fmla="*/ 2302669 w 3070225"/>
              <a:gd name="connsiteY3" fmla="*/ 7518400 h 7518400"/>
              <a:gd name="connsiteX4" fmla="*/ 0 w 3070225"/>
              <a:gd name="connsiteY4" fmla="*/ 7518400 h 7518400"/>
              <a:gd name="connsiteX0" fmla="*/ 0 w 3075667"/>
              <a:gd name="connsiteY0" fmla="*/ 7518400 h 7518400"/>
              <a:gd name="connsiteX1" fmla="*/ 428191 w 3075667"/>
              <a:gd name="connsiteY1" fmla="*/ 2290713 h 7518400"/>
              <a:gd name="connsiteX2" fmla="*/ 3070225 w 3075667"/>
              <a:gd name="connsiteY2" fmla="*/ 0 h 7518400"/>
              <a:gd name="connsiteX3" fmla="*/ 3075667 w 3075667"/>
              <a:gd name="connsiteY3" fmla="*/ 7452413 h 7518400"/>
              <a:gd name="connsiteX4" fmla="*/ 0 w 3075667"/>
              <a:gd name="connsiteY4" fmla="*/ 7518400 h 7518400"/>
              <a:gd name="connsiteX0" fmla="*/ 5442 w 2647476"/>
              <a:gd name="connsiteY0" fmla="*/ 5312528 h 7452413"/>
              <a:gd name="connsiteX1" fmla="*/ 0 w 2647476"/>
              <a:gd name="connsiteY1" fmla="*/ 2290713 h 7452413"/>
              <a:gd name="connsiteX2" fmla="*/ 2642034 w 2647476"/>
              <a:gd name="connsiteY2" fmla="*/ 0 h 7452413"/>
              <a:gd name="connsiteX3" fmla="*/ 2647476 w 2647476"/>
              <a:gd name="connsiteY3" fmla="*/ 7452413 h 7452413"/>
              <a:gd name="connsiteX4" fmla="*/ 5442 w 2647476"/>
              <a:gd name="connsiteY4" fmla="*/ 5312528 h 7452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7476" h="7452413">
                <a:moveTo>
                  <a:pt x="5442" y="5312528"/>
                </a:moveTo>
                <a:lnTo>
                  <a:pt x="0" y="2290713"/>
                </a:lnTo>
                <a:lnTo>
                  <a:pt x="2642034" y="0"/>
                </a:lnTo>
                <a:lnTo>
                  <a:pt x="2647476" y="7452413"/>
                </a:lnTo>
                <a:lnTo>
                  <a:pt x="5442" y="5312528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FD0005-5D43-4B0A-90DC-41604A6F85D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848606" y="-717162"/>
            <a:ext cx="4649001" cy="5560669"/>
          </a:xfrm>
          <a:custGeom>
            <a:avLst/>
            <a:gdLst>
              <a:gd name="connsiteX0" fmla="*/ 0 w 4677281"/>
              <a:gd name="connsiteY0" fmla="*/ 5588949 h 5588949"/>
              <a:gd name="connsiteX1" fmla="*/ 1169320 w 4677281"/>
              <a:gd name="connsiteY1" fmla="*/ 0 h 5588949"/>
              <a:gd name="connsiteX2" fmla="*/ 4677281 w 4677281"/>
              <a:gd name="connsiteY2" fmla="*/ 0 h 5588949"/>
              <a:gd name="connsiteX3" fmla="*/ 3507961 w 4677281"/>
              <a:gd name="connsiteY3" fmla="*/ 5588949 h 5588949"/>
              <a:gd name="connsiteX4" fmla="*/ 0 w 4677281"/>
              <a:gd name="connsiteY4" fmla="*/ 5588949 h 5588949"/>
              <a:gd name="connsiteX0" fmla="*/ 0 w 4677281"/>
              <a:gd name="connsiteY0" fmla="*/ 5588949 h 5588949"/>
              <a:gd name="connsiteX1" fmla="*/ 397 w 4677281"/>
              <a:gd name="connsiteY1" fmla="*/ 28280 h 5588949"/>
              <a:gd name="connsiteX2" fmla="*/ 4677281 w 4677281"/>
              <a:gd name="connsiteY2" fmla="*/ 0 h 5588949"/>
              <a:gd name="connsiteX3" fmla="*/ 3507961 w 4677281"/>
              <a:gd name="connsiteY3" fmla="*/ 5588949 h 5588949"/>
              <a:gd name="connsiteX4" fmla="*/ 0 w 4677281"/>
              <a:gd name="connsiteY4" fmla="*/ 5588949 h 558894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4649001 w 4649001"/>
              <a:gd name="connsiteY2" fmla="*/ 1451729 h 5560669"/>
              <a:gd name="connsiteX3" fmla="*/ 3507961 w 4649001"/>
              <a:gd name="connsiteY3" fmla="*/ 5560669 h 5560669"/>
              <a:gd name="connsiteX4" fmla="*/ 0 w 4649001"/>
              <a:gd name="connsiteY4" fmla="*/ 5560669 h 556066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4649001 w 4649001"/>
              <a:gd name="connsiteY2" fmla="*/ 1451729 h 5560669"/>
              <a:gd name="connsiteX3" fmla="*/ 4648604 w 4649001"/>
              <a:gd name="connsiteY3" fmla="*/ 3976966 h 5560669"/>
              <a:gd name="connsiteX4" fmla="*/ 0 w 4649001"/>
              <a:gd name="connsiteY4" fmla="*/ 5560669 h 5560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01" h="5560669">
                <a:moveTo>
                  <a:pt x="0" y="5560669"/>
                </a:moveTo>
                <a:cubicBezTo>
                  <a:pt x="132" y="3707113"/>
                  <a:pt x="265" y="1853556"/>
                  <a:pt x="397" y="0"/>
                </a:cubicBezTo>
                <a:lnTo>
                  <a:pt x="4649001" y="1451729"/>
                </a:lnTo>
                <a:cubicBezTo>
                  <a:pt x="4648869" y="2293475"/>
                  <a:pt x="4648736" y="3135220"/>
                  <a:pt x="4648604" y="3976966"/>
                </a:cubicBezTo>
                <a:lnTo>
                  <a:pt x="0" y="5560669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Zadejte nadpis.">
            <a:extLst>
              <a:ext uri="{FF2B5EF4-FFF2-40B4-BE49-F238E27FC236}">
                <a16:creationId xmlns:a16="http://schemas.microsoft.com/office/drawing/2014/main" id="{D9DFAC7E-16A8-468E-8AC9-FF6DE5F11BB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35444" y="1928814"/>
            <a:ext cx="4677281" cy="1620635"/>
          </a:xfrm>
          <a:prstGeom prst="rect">
            <a:avLst/>
          </a:prstGeom>
        </p:spPr>
        <p:txBody>
          <a:bodyPr anchor="t"/>
          <a:lstStyle>
            <a:lvl1pPr>
              <a:defRPr sz="5000"/>
            </a:lvl1pPr>
          </a:lstStyle>
          <a:p>
            <a:r>
              <a:t>Zadejte nadpis.</a:t>
            </a:r>
          </a:p>
        </p:txBody>
      </p:sp>
      <p:sp>
        <p:nvSpPr>
          <p:cNvPr id="10" name="Text úrovně 1…">
            <a:extLst>
              <a:ext uri="{FF2B5EF4-FFF2-40B4-BE49-F238E27FC236}">
                <a16:creationId xmlns:a16="http://schemas.microsoft.com/office/drawing/2014/main" id="{2027AA76-D5AC-4D14-A73B-59393A27F69B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35444" y="3549449"/>
            <a:ext cx="4678364" cy="21733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tx2"/>
                </a:solidFill>
              </a:defRPr>
            </a:lvl1pPr>
            <a:lvl2pPr marL="628650" indent="-17145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tx2"/>
                </a:solidFill>
              </a:defRPr>
            </a:lvl2pPr>
            <a:lvl3pPr marL="1120139" indent="-205739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tx2"/>
                </a:solidFill>
              </a:defRPr>
            </a:lvl3pPr>
            <a:lvl4pPr marL="1600200" indent="-228600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tx2"/>
                </a:solidFill>
              </a:defRPr>
            </a:lvl4pPr>
            <a:lvl5pPr marL="2057400" indent="-22860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tx2"/>
                </a:solidFill>
              </a:defRPr>
            </a:lvl5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podnadpis</a:t>
            </a:r>
            <a:r>
              <a:rPr dirty="0"/>
              <a:t>.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" name="Zástupný text 13">
            <a:extLst>
              <a:ext uri="{FF2B5EF4-FFF2-40B4-BE49-F238E27FC236}">
                <a16:creationId xmlns:a16="http://schemas.microsoft.com/office/drawing/2014/main" id="{BF610519-9EDE-43CE-A028-B2E621C381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5444" y="5848267"/>
            <a:ext cx="4676776" cy="5603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9D9D9"/>
              </a:buClr>
              <a:buSzTx/>
              <a:buFont typeface="Wingdings"/>
              <a:buNone/>
              <a:defRPr sz="15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dirty="0"/>
              <a:t>Autor</a:t>
            </a:r>
            <a:r>
              <a:rPr lang="cs-CZ" dirty="0"/>
              <a:t/>
            </a:r>
            <a:br>
              <a:rPr lang="cs-CZ" dirty="0"/>
            </a:br>
            <a:r>
              <a:rPr dirty="0"/>
              <a:t>Datum</a:t>
            </a:r>
          </a:p>
        </p:txBody>
      </p:sp>
      <p:pic>
        <p:nvPicPr>
          <p:cNvPr id="13" name="SAVS_logo_vertical_CZ.png" descr="SAVS_logo_vertical_CZ.png">
            <a:extLst>
              <a:ext uri="{FF2B5EF4-FFF2-40B4-BE49-F238E27FC236}">
                <a16:creationId xmlns:a16="http://schemas.microsoft.com/office/drawing/2014/main" id="{CBEA5A7A-3B2D-4ED2-BA09-1DB772D426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1126" y="450575"/>
            <a:ext cx="1961672" cy="101817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Zástupný symbol obrázku 4">
            <a:extLst>
              <a:ext uri="{FF2B5EF4-FFF2-40B4-BE49-F238E27FC236}">
                <a16:creationId xmlns:a16="http://schemas.microsoft.com/office/drawing/2014/main" id="{6EFDB9B7-8CAA-46D8-AA1F-D840BD25732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741084" y="2903303"/>
            <a:ext cx="5456883" cy="3468573"/>
          </a:xfrm>
          <a:custGeom>
            <a:avLst/>
            <a:gdLst>
              <a:gd name="connsiteX0" fmla="*/ 0 w 5659437"/>
              <a:gd name="connsiteY0" fmla="*/ 2695575 h 2695575"/>
              <a:gd name="connsiteX1" fmla="*/ 673894 w 5659437"/>
              <a:gd name="connsiteY1" fmla="*/ 0 h 2695575"/>
              <a:gd name="connsiteX2" fmla="*/ 5659437 w 5659437"/>
              <a:gd name="connsiteY2" fmla="*/ 0 h 2695575"/>
              <a:gd name="connsiteX3" fmla="*/ 4985543 w 5659437"/>
              <a:gd name="connsiteY3" fmla="*/ 2695575 h 2695575"/>
              <a:gd name="connsiteX4" fmla="*/ 0 w 5659437"/>
              <a:gd name="connsiteY4" fmla="*/ 2695575 h 2695575"/>
              <a:gd name="connsiteX0" fmla="*/ 0 w 5659437"/>
              <a:gd name="connsiteY0" fmla="*/ 3044367 h 3044367"/>
              <a:gd name="connsiteX1" fmla="*/ 211981 w 5659437"/>
              <a:gd name="connsiteY1" fmla="*/ 0 h 3044367"/>
              <a:gd name="connsiteX2" fmla="*/ 5659437 w 5659437"/>
              <a:gd name="connsiteY2" fmla="*/ 348792 h 3044367"/>
              <a:gd name="connsiteX3" fmla="*/ 4985543 w 5659437"/>
              <a:gd name="connsiteY3" fmla="*/ 3044367 h 3044367"/>
              <a:gd name="connsiteX4" fmla="*/ 0 w 5659437"/>
              <a:gd name="connsiteY4" fmla="*/ 3044367 h 3044367"/>
              <a:gd name="connsiteX0" fmla="*/ 23689 w 5447456"/>
              <a:gd name="connsiteY0" fmla="*/ 2167674 h 3044367"/>
              <a:gd name="connsiteX1" fmla="*/ 0 w 5447456"/>
              <a:gd name="connsiteY1" fmla="*/ 0 h 3044367"/>
              <a:gd name="connsiteX2" fmla="*/ 5447456 w 5447456"/>
              <a:gd name="connsiteY2" fmla="*/ 348792 h 3044367"/>
              <a:gd name="connsiteX3" fmla="*/ 4773562 w 5447456"/>
              <a:gd name="connsiteY3" fmla="*/ 3044367 h 3044367"/>
              <a:gd name="connsiteX4" fmla="*/ 23689 w 5447456"/>
              <a:gd name="connsiteY4" fmla="*/ 2167674 h 3044367"/>
              <a:gd name="connsiteX0" fmla="*/ 23689 w 5452292"/>
              <a:gd name="connsiteY0" fmla="*/ 2167674 h 3468573"/>
              <a:gd name="connsiteX1" fmla="*/ 0 w 5452292"/>
              <a:gd name="connsiteY1" fmla="*/ 0 h 3468573"/>
              <a:gd name="connsiteX2" fmla="*/ 5447456 w 5452292"/>
              <a:gd name="connsiteY2" fmla="*/ 348792 h 3468573"/>
              <a:gd name="connsiteX3" fmla="*/ 5452292 w 5452292"/>
              <a:gd name="connsiteY3" fmla="*/ 3468573 h 3468573"/>
              <a:gd name="connsiteX4" fmla="*/ 23689 w 5452292"/>
              <a:gd name="connsiteY4" fmla="*/ 2167674 h 3468573"/>
              <a:gd name="connsiteX0" fmla="*/ 23689 w 5456883"/>
              <a:gd name="connsiteY0" fmla="*/ 2167674 h 3468573"/>
              <a:gd name="connsiteX1" fmla="*/ 0 w 5456883"/>
              <a:gd name="connsiteY1" fmla="*/ 0 h 3468573"/>
              <a:gd name="connsiteX2" fmla="*/ 5456883 w 5456883"/>
              <a:gd name="connsiteY2" fmla="*/ 377072 h 3468573"/>
              <a:gd name="connsiteX3" fmla="*/ 5452292 w 5456883"/>
              <a:gd name="connsiteY3" fmla="*/ 3468573 h 3468573"/>
              <a:gd name="connsiteX4" fmla="*/ 23689 w 5456883"/>
              <a:gd name="connsiteY4" fmla="*/ 2167674 h 3468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6883" h="3468573">
                <a:moveTo>
                  <a:pt x="23689" y="2167674"/>
                </a:moveTo>
                <a:lnTo>
                  <a:pt x="0" y="0"/>
                </a:lnTo>
                <a:lnTo>
                  <a:pt x="5456883" y="377072"/>
                </a:lnTo>
                <a:cubicBezTo>
                  <a:pt x="5455353" y="1407572"/>
                  <a:pt x="5453822" y="2438073"/>
                  <a:pt x="5452292" y="3468573"/>
                </a:cubicBezTo>
                <a:lnTo>
                  <a:pt x="23689" y="2167674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11391485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2843ED8-1DF7-4BAB-8E56-0295B9562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D6331E-CB7B-4362-AD65-E326A47E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4301" y="6085897"/>
            <a:ext cx="2743200" cy="365125"/>
          </a:xfrm>
        </p:spPr>
        <p:txBody>
          <a:bodyPr/>
          <a:lstStyle/>
          <a:p>
            <a:fld id="{2CCBFC96-D0B0-4748-8307-6E5E2D74C2B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ext názvu">
            <a:extLst>
              <a:ext uri="{FF2B5EF4-FFF2-40B4-BE49-F238E27FC236}">
                <a16:creationId xmlns:a16="http://schemas.microsoft.com/office/drawing/2014/main" id="{FF7E7A73-21D0-413A-A71D-342857EBB7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2973323"/>
            <a:ext cx="6535739" cy="736437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48EEE370-3843-4069-B9CB-48DBD1E4623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4500" y="2506663"/>
            <a:ext cx="6535738" cy="4482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786384">
              <a:spcBef>
                <a:spcPts val="800"/>
              </a:spcBef>
              <a:buClr>
                <a:srgbClr val="D9D9D9"/>
              </a:buClr>
              <a:buSzTx/>
              <a:buFont typeface="Wingdings"/>
              <a:buNone/>
              <a:defRPr sz="2580" b="1">
                <a:solidFill>
                  <a:schemeClr val="tx2"/>
                </a:solidFill>
              </a:defRPr>
            </a:lvl1pPr>
          </a:lstStyle>
          <a:p>
            <a:r>
              <a:rPr dirty="0" err="1"/>
              <a:t>Kliknutím</a:t>
            </a:r>
            <a:r>
              <a:rPr dirty="0"/>
              <a:t> </a:t>
            </a:r>
            <a:r>
              <a:rPr dirty="0" err="1"/>
              <a:t>vložíte</a:t>
            </a:r>
            <a:r>
              <a:rPr dirty="0"/>
              <a:t> </a:t>
            </a:r>
            <a:r>
              <a:rPr dirty="0" err="1"/>
              <a:t>číslo</a:t>
            </a:r>
            <a:r>
              <a:rPr dirty="0"/>
              <a:t> </a:t>
            </a:r>
            <a:r>
              <a:rPr dirty="0" err="1"/>
              <a:t>kapitoly</a:t>
            </a:r>
            <a:r>
              <a:rPr dirty="0"/>
              <a:t>.</a:t>
            </a:r>
          </a:p>
        </p:txBody>
      </p:sp>
      <p:sp>
        <p:nvSpPr>
          <p:cNvPr id="8" name="Text úrovně 1">
            <a:extLst>
              <a:ext uri="{FF2B5EF4-FFF2-40B4-BE49-F238E27FC236}">
                <a16:creationId xmlns:a16="http://schemas.microsoft.com/office/drawing/2014/main" id="{CB2A18A9-072A-4C1E-8A0B-C14E9E74A602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444500" y="3718814"/>
            <a:ext cx="6553200" cy="22763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1F90B6E8-8A32-4354-A1C5-8B5012EA298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749459" y="0"/>
            <a:ext cx="4442541" cy="6180138"/>
          </a:xfrm>
          <a:custGeom>
            <a:avLst/>
            <a:gdLst>
              <a:gd name="connsiteX0" fmla="*/ 0 w 4440237"/>
              <a:gd name="connsiteY0" fmla="*/ 6180138 h 6180138"/>
              <a:gd name="connsiteX1" fmla="*/ 1110059 w 4440237"/>
              <a:gd name="connsiteY1" fmla="*/ 0 h 6180138"/>
              <a:gd name="connsiteX2" fmla="*/ 4440237 w 4440237"/>
              <a:gd name="connsiteY2" fmla="*/ 0 h 6180138"/>
              <a:gd name="connsiteX3" fmla="*/ 3330178 w 4440237"/>
              <a:gd name="connsiteY3" fmla="*/ 6180138 h 6180138"/>
              <a:gd name="connsiteX4" fmla="*/ 0 w 4440237"/>
              <a:gd name="connsiteY4" fmla="*/ 6180138 h 6180138"/>
              <a:gd name="connsiteX0" fmla="*/ 2304 w 4442541"/>
              <a:gd name="connsiteY0" fmla="*/ 6180138 h 6180138"/>
              <a:gd name="connsiteX1" fmla="*/ 0 w 4442541"/>
              <a:gd name="connsiteY1" fmla="*/ 0 h 6180138"/>
              <a:gd name="connsiteX2" fmla="*/ 4442541 w 4442541"/>
              <a:gd name="connsiteY2" fmla="*/ 0 h 6180138"/>
              <a:gd name="connsiteX3" fmla="*/ 3332482 w 4442541"/>
              <a:gd name="connsiteY3" fmla="*/ 6180138 h 6180138"/>
              <a:gd name="connsiteX4" fmla="*/ 2304 w 4442541"/>
              <a:gd name="connsiteY4" fmla="*/ 6180138 h 6180138"/>
              <a:gd name="connsiteX0" fmla="*/ 2304 w 4444845"/>
              <a:gd name="connsiteY0" fmla="*/ 6180138 h 6180138"/>
              <a:gd name="connsiteX1" fmla="*/ 0 w 4444845"/>
              <a:gd name="connsiteY1" fmla="*/ 0 h 6180138"/>
              <a:gd name="connsiteX2" fmla="*/ 4442541 w 4444845"/>
              <a:gd name="connsiteY2" fmla="*/ 0 h 6180138"/>
              <a:gd name="connsiteX3" fmla="*/ 4444845 w 4444845"/>
              <a:gd name="connsiteY3" fmla="*/ 4577581 h 6180138"/>
              <a:gd name="connsiteX4" fmla="*/ 2304 w 4444845"/>
              <a:gd name="connsiteY4" fmla="*/ 6180138 h 6180138"/>
              <a:gd name="connsiteX0" fmla="*/ 2304 w 4442541"/>
              <a:gd name="connsiteY0" fmla="*/ 6180138 h 6180138"/>
              <a:gd name="connsiteX1" fmla="*/ 0 w 4442541"/>
              <a:gd name="connsiteY1" fmla="*/ 0 h 6180138"/>
              <a:gd name="connsiteX2" fmla="*/ 4442541 w 4442541"/>
              <a:gd name="connsiteY2" fmla="*/ 0 h 6180138"/>
              <a:gd name="connsiteX3" fmla="*/ 4435418 w 4442541"/>
              <a:gd name="connsiteY3" fmla="*/ 4605861 h 6180138"/>
              <a:gd name="connsiteX4" fmla="*/ 2304 w 4442541"/>
              <a:gd name="connsiteY4" fmla="*/ 6180138 h 6180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2541" h="6180138">
                <a:moveTo>
                  <a:pt x="2304" y="6180138"/>
                </a:moveTo>
                <a:lnTo>
                  <a:pt x="0" y="0"/>
                </a:lnTo>
                <a:lnTo>
                  <a:pt x="4442541" y="0"/>
                </a:lnTo>
                <a:cubicBezTo>
                  <a:pt x="4440167" y="1535287"/>
                  <a:pt x="4437792" y="3070574"/>
                  <a:pt x="4435418" y="4605861"/>
                </a:cubicBezTo>
                <a:lnTo>
                  <a:pt x="2304" y="6180138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32176775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9264016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86673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5429911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lang="cs-CZ" dirty="0"/>
              <a:t>Text úrovně 1</a:t>
            </a:r>
          </a:p>
          <a:p>
            <a:pPr lvl="1"/>
            <a:r>
              <a:rPr lang="cs-CZ" dirty="0"/>
              <a:t>Text úrovně 2</a:t>
            </a:r>
          </a:p>
          <a:p>
            <a:pPr lvl="2"/>
            <a:r>
              <a:rPr lang="cs-CZ" dirty="0"/>
              <a:t>Text úrovně 2</a:t>
            </a:r>
          </a:p>
          <a:p>
            <a:pPr lvl="3"/>
            <a:r>
              <a:rPr lang="cs-CZ" dirty="0"/>
              <a:t>Text úrovně 3</a:t>
            </a:r>
          </a:p>
          <a:p>
            <a:pPr lvl="4"/>
            <a:r>
              <a:rPr lang="cs-CZ" dirty="0"/>
              <a:t>Text úrovně 4</a:t>
            </a:r>
          </a:p>
          <a:p>
            <a:pPr lvl="5"/>
            <a:r>
              <a:rPr lang="cs-CZ" dirty="0"/>
              <a:t>Text úrovně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B6AB0FB-5C1D-4B7A-8CE7-F1BF56E2E1C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320573" y="1654135"/>
            <a:ext cx="5429911" cy="4289453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29880235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4 obrázk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symbol obrázku 3">
            <a:extLst>
              <a:ext uri="{FF2B5EF4-FFF2-40B4-BE49-F238E27FC236}">
                <a16:creationId xmlns:a16="http://schemas.microsoft.com/office/drawing/2014/main" id="{AB7F9E6A-777D-44DD-A47B-5DD5FC8C8A8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002780" y="1515861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0" name="Zástupný symbol obrázku 3">
            <a:extLst>
              <a:ext uri="{FF2B5EF4-FFF2-40B4-BE49-F238E27FC236}">
                <a16:creationId xmlns:a16="http://schemas.microsoft.com/office/drawing/2014/main" id="{EDCA234F-0E17-4D14-AB29-11CFBF7D94B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990209" y="1515860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1" name="Zástupný symbol obrázku 3">
            <a:extLst>
              <a:ext uri="{FF2B5EF4-FFF2-40B4-BE49-F238E27FC236}">
                <a16:creationId xmlns:a16="http://schemas.microsoft.com/office/drawing/2014/main" id="{17411511-1D11-48AE-8839-6957854EF4BE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990209" y="3648588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2" name="Zástupný symbol obrázku 3">
            <a:extLst>
              <a:ext uri="{FF2B5EF4-FFF2-40B4-BE49-F238E27FC236}">
                <a16:creationId xmlns:a16="http://schemas.microsoft.com/office/drawing/2014/main" id="{D299162E-383C-4EBB-821A-1A31ACCF5315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002780" y="3648587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5429911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96746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velký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F79C036C-E15D-40CF-9D8D-66BBA3E67F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1516" y="1359337"/>
            <a:ext cx="11308968" cy="456045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29221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celý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F79C036C-E15D-40CF-9D8D-66BBA3E67F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1516" y="441393"/>
            <a:ext cx="11308968" cy="5478395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37072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e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ěkuji za pozornost.">
            <a:extLst>
              <a:ext uri="{FF2B5EF4-FFF2-40B4-BE49-F238E27FC236}">
                <a16:creationId xmlns:a16="http://schemas.microsoft.com/office/drawing/2014/main" id="{96DA163D-293A-4071-90D4-4484B7E0ED2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701963" y="2701172"/>
            <a:ext cx="10812703" cy="1286628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cs-CZ" dirty="0"/>
              <a:t>Děkuji za pozornost.</a:t>
            </a:r>
            <a:endParaRPr dirty="0"/>
          </a:p>
        </p:txBody>
      </p:sp>
      <p:sp>
        <p:nvSpPr>
          <p:cNvPr id="8" name="Jméno">
            <a:extLst>
              <a:ext uri="{FF2B5EF4-FFF2-40B4-BE49-F238E27FC236}">
                <a16:creationId xmlns:a16="http://schemas.microsoft.com/office/drawing/2014/main" id="{16CFA609-4657-4603-9DEA-0A11A05DA0AA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01675" y="3987800"/>
            <a:ext cx="10812464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="1"/>
            </a:lvl1pPr>
          </a:lstStyle>
          <a:p>
            <a:r>
              <a:rPr lang="cs-CZ" dirty="0"/>
              <a:t>Jméno</a:t>
            </a:r>
            <a:endParaRPr dirty="0"/>
          </a:p>
        </p:txBody>
      </p:sp>
      <p:sp>
        <p:nvSpPr>
          <p:cNvPr id="10" name="Zástupný text 10">
            <a:extLst>
              <a:ext uri="{FF2B5EF4-FFF2-40B4-BE49-F238E27FC236}">
                <a16:creationId xmlns:a16="http://schemas.microsoft.com/office/drawing/2014/main" id="{EC67C78D-9CD4-4FF3-B15D-7A707D56671E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702202" y="4394446"/>
            <a:ext cx="10812465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Pozice</a:t>
            </a:r>
            <a:endParaRPr dirty="0"/>
          </a:p>
        </p:txBody>
      </p:sp>
      <p:sp>
        <p:nvSpPr>
          <p:cNvPr id="12" name="Zástupný text 10">
            <a:extLst>
              <a:ext uri="{FF2B5EF4-FFF2-40B4-BE49-F238E27FC236}">
                <a16:creationId xmlns:a16="http://schemas.microsoft.com/office/drawing/2014/main" id="{AB15E619-4691-4FC1-9F7F-AC937C81A14D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07523" y="5207741"/>
            <a:ext cx="10812465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cs-CZ" dirty="0"/>
              <a:t>Kontakt</a:t>
            </a:r>
            <a:endParaRPr dirty="0"/>
          </a:p>
        </p:txBody>
      </p:sp>
      <p:sp>
        <p:nvSpPr>
          <p:cNvPr id="2" name="TextovéPole 16">
            <a:extLst>
              <a:ext uri="{FF2B5EF4-FFF2-40B4-BE49-F238E27FC236}">
                <a16:creationId xmlns:a16="http://schemas.microsoft.com/office/drawing/2014/main" id="{98E839B3-B47D-4C13-A9B7-B3202B6A43A4}"/>
              </a:ext>
            </a:extLst>
          </p:cNvPr>
          <p:cNvSpPr txBox="1"/>
          <p:nvPr userDrawn="1"/>
        </p:nvSpPr>
        <p:spPr>
          <a:xfrm>
            <a:off x="747394" y="6073809"/>
            <a:ext cx="10726874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www.savs.cz</a:t>
            </a:r>
          </a:p>
        </p:txBody>
      </p:sp>
    </p:spTree>
    <p:extLst>
      <p:ext uri="{BB962C8B-B14F-4D97-AF65-F5344CB8AC3E}">
        <p14:creationId xmlns:p14="http://schemas.microsoft.com/office/powerpoint/2010/main" val="3797784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2843ED8-1DF7-4BAB-8E56-0295B9562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D6331E-CB7B-4362-AD65-E326A47E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4301" y="6085897"/>
            <a:ext cx="2743200" cy="365125"/>
          </a:xfrm>
        </p:spPr>
        <p:txBody>
          <a:bodyPr/>
          <a:lstStyle/>
          <a:p>
            <a:fld id="{2CCBFC96-D0B0-4748-8307-6E5E2D74C2B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ext názvu">
            <a:extLst>
              <a:ext uri="{FF2B5EF4-FFF2-40B4-BE49-F238E27FC236}">
                <a16:creationId xmlns:a16="http://schemas.microsoft.com/office/drawing/2014/main" id="{FF7E7A73-21D0-413A-A71D-342857EBB7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2973323"/>
            <a:ext cx="6535739" cy="736437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48EEE370-3843-4069-B9CB-48DBD1E4623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4500" y="2506663"/>
            <a:ext cx="6535738" cy="4482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786384">
              <a:spcBef>
                <a:spcPts val="800"/>
              </a:spcBef>
              <a:buClr>
                <a:srgbClr val="D9D9D9"/>
              </a:buClr>
              <a:buSzTx/>
              <a:buFont typeface="Wingdings"/>
              <a:buNone/>
              <a:defRPr sz="2580" b="1">
                <a:solidFill>
                  <a:schemeClr val="accent2"/>
                </a:solidFill>
              </a:defRPr>
            </a:lvl1pPr>
          </a:lstStyle>
          <a:p>
            <a:r>
              <a:rPr dirty="0" err="1"/>
              <a:t>Kliknutím</a:t>
            </a:r>
            <a:r>
              <a:rPr dirty="0"/>
              <a:t> </a:t>
            </a:r>
            <a:r>
              <a:rPr dirty="0" err="1"/>
              <a:t>vložíte</a:t>
            </a:r>
            <a:r>
              <a:rPr dirty="0"/>
              <a:t> </a:t>
            </a:r>
            <a:r>
              <a:rPr dirty="0" err="1"/>
              <a:t>číslo</a:t>
            </a:r>
            <a:r>
              <a:rPr dirty="0"/>
              <a:t> </a:t>
            </a:r>
            <a:r>
              <a:rPr dirty="0" err="1"/>
              <a:t>kapitoly</a:t>
            </a:r>
            <a:r>
              <a:rPr dirty="0"/>
              <a:t>.</a:t>
            </a:r>
          </a:p>
        </p:txBody>
      </p:sp>
      <p:sp>
        <p:nvSpPr>
          <p:cNvPr id="8" name="Text úrovně 1">
            <a:extLst>
              <a:ext uri="{FF2B5EF4-FFF2-40B4-BE49-F238E27FC236}">
                <a16:creationId xmlns:a16="http://schemas.microsoft.com/office/drawing/2014/main" id="{CB2A18A9-072A-4C1E-8A0B-C14E9E74A602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444500" y="3718814"/>
            <a:ext cx="6553200" cy="22763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1F90B6E8-8A32-4354-A1C5-8B5012EA298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749459" y="0"/>
            <a:ext cx="4442541" cy="6180138"/>
          </a:xfrm>
          <a:custGeom>
            <a:avLst/>
            <a:gdLst>
              <a:gd name="connsiteX0" fmla="*/ 0 w 4440237"/>
              <a:gd name="connsiteY0" fmla="*/ 6180138 h 6180138"/>
              <a:gd name="connsiteX1" fmla="*/ 1110059 w 4440237"/>
              <a:gd name="connsiteY1" fmla="*/ 0 h 6180138"/>
              <a:gd name="connsiteX2" fmla="*/ 4440237 w 4440237"/>
              <a:gd name="connsiteY2" fmla="*/ 0 h 6180138"/>
              <a:gd name="connsiteX3" fmla="*/ 3330178 w 4440237"/>
              <a:gd name="connsiteY3" fmla="*/ 6180138 h 6180138"/>
              <a:gd name="connsiteX4" fmla="*/ 0 w 4440237"/>
              <a:gd name="connsiteY4" fmla="*/ 6180138 h 6180138"/>
              <a:gd name="connsiteX0" fmla="*/ 2304 w 4442541"/>
              <a:gd name="connsiteY0" fmla="*/ 6180138 h 6180138"/>
              <a:gd name="connsiteX1" fmla="*/ 0 w 4442541"/>
              <a:gd name="connsiteY1" fmla="*/ 0 h 6180138"/>
              <a:gd name="connsiteX2" fmla="*/ 4442541 w 4442541"/>
              <a:gd name="connsiteY2" fmla="*/ 0 h 6180138"/>
              <a:gd name="connsiteX3" fmla="*/ 3332482 w 4442541"/>
              <a:gd name="connsiteY3" fmla="*/ 6180138 h 6180138"/>
              <a:gd name="connsiteX4" fmla="*/ 2304 w 4442541"/>
              <a:gd name="connsiteY4" fmla="*/ 6180138 h 6180138"/>
              <a:gd name="connsiteX0" fmla="*/ 2304 w 4444845"/>
              <a:gd name="connsiteY0" fmla="*/ 6180138 h 6180138"/>
              <a:gd name="connsiteX1" fmla="*/ 0 w 4444845"/>
              <a:gd name="connsiteY1" fmla="*/ 0 h 6180138"/>
              <a:gd name="connsiteX2" fmla="*/ 4442541 w 4444845"/>
              <a:gd name="connsiteY2" fmla="*/ 0 h 6180138"/>
              <a:gd name="connsiteX3" fmla="*/ 4444845 w 4444845"/>
              <a:gd name="connsiteY3" fmla="*/ 4577581 h 6180138"/>
              <a:gd name="connsiteX4" fmla="*/ 2304 w 4444845"/>
              <a:gd name="connsiteY4" fmla="*/ 6180138 h 6180138"/>
              <a:gd name="connsiteX0" fmla="*/ 2304 w 4442541"/>
              <a:gd name="connsiteY0" fmla="*/ 6180138 h 6180138"/>
              <a:gd name="connsiteX1" fmla="*/ 0 w 4442541"/>
              <a:gd name="connsiteY1" fmla="*/ 0 h 6180138"/>
              <a:gd name="connsiteX2" fmla="*/ 4442541 w 4442541"/>
              <a:gd name="connsiteY2" fmla="*/ 0 h 6180138"/>
              <a:gd name="connsiteX3" fmla="*/ 4435418 w 4442541"/>
              <a:gd name="connsiteY3" fmla="*/ 4605861 h 6180138"/>
              <a:gd name="connsiteX4" fmla="*/ 2304 w 4442541"/>
              <a:gd name="connsiteY4" fmla="*/ 6180138 h 6180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2541" h="6180138">
                <a:moveTo>
                  <a:pt x="2304" y="6180138"/>
                </a:moveTo>
                <a:lnTo>
                  <a:pt x="0" y="0"/>
                </a:lnTo>
                <a:lnTo>
                  <a:pt x="4442541" y="0"/>
                </a:lnTo>
                <a:cubicBezTo>
                  <a:pt x="4440167" y="1535287"/>
                  <a:pt x="4437792" y="3070574"/>
                  <a:pt x="4435418" y="4605861"/>
                </a:cubicBezTo>
                <a:lnTo>
                  <a:pt x="2304" y="6180138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19963775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Untitled-9.png" descr="Untitled-9.png">
            <a:extLst>
              <a:ext uri="{FF2B5EF4-FFF2-40B4-BE49-F238E27FC236}">
                <a16:creationId xmlns:a16="http://schemas.microsoft.com/office/drawing/2014/main" id="{E7213F5E-61A6-4F7C-B817-A43AF5F3E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48101" y="-1530698"/>
            <a:ext cx="7921428" cy="792142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Zadejte nadpis.">
            <a:extLst>
              <a:ext uri="{FF2B5EF4-FFF2-40B4-BE49-F238E27FC236}">
                <a16:creationId xmlns:a16="http://schemas.microsoft.com/office/drawing/2014/main" id="{D9DFAC7E-16A8-468E-8AC9-FF6DE5F11BB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35444" y="1928814"/>
            <a:ext cx="4677281" cy="1620635"/>
          </a:xfrm>
          <a:prstGeom prst="rect">
            <a:avLst/>
          </a:prstGeom>
        </p:spPr>
        <p:txBody>
          <a:bodyPr anchor="t"/>
          <a:lstStyle>
            <a:lvl1pPr>
              <a:defRPr sz="5000"/>
            </a:lvl1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nadpis</a:t>
            </a:r>
            <a:r>
              <a:rPr dirty="0"/>
              <a:t>.</a:t>
            </a:r>
          </a:p>
        </p:txBody>
      </p:sp>
      <p:sp>
        <p:nvSpPr>
          <p:cNvPr id="10" name="Text úrovně 1…">
            <a:extLst>
              <a:ext uri="{FF2B5EF4-FFF2-40B4-BE49-F238E27FC236}">
                <a16:creationId xmlns:a16="http://schemas.microsoft.com/office/drawing/2014/main" id="{2027AA76-D5AC-4D14-A73B-59393A27F69B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35444" y="3549449"/>
            <a:ext cx="4678364" cy="21733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accent1">
                    <a:lumMod val="75000"/>
                  </a:schemeClr>
                </a:solidFill>
              </a:defRPr>
            </a:lvl1pPr>
            <a:lvl2pPr marL="628650" indent="-17145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accent2"/>
                </a:solidFill>
              </a:defRPr>
            </a:lvl2pPr>
            <a:lvl3pPr marL="1120139" indent="-205739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accent2"/>
                </a:solidFill>
              </a:defRPr>
            </a:lvl3pPr>
            <a:lvl4pPr marL="1600200" indent="-228600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accent2"/>
                </a:solidFill>
              </a:defRPr>
            </a:lvl4pPr>
            <a:lvl5pPr marL="2057400" indent="-22860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accent2"/>
                </a:solidFill>
              </a:defRPr>
            </a:lvl5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podnadpis</a:t>
            </a:r>
            <a:r>
              <a:rPr dirty="0"/>
              <a:t>.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" name="Zástupný text 13">
            <a:extLst>
              <a:ext uri="{FF2B5EF4-FFF2-40B4-BE49-F238E27FC236}">
                <a16:creationId xmlns:a16="http://schemas.microsoft.com/office/drawing/2014/main" id="{BF610519-9EDE-43CE-A028-B2E621C381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5444" y="5848267"/>
            <a:ext cx="4676776" cy="5603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9D9D9"/>
              </a:buClr>
              <a:buSzTx/>
              <a:buFont typeface="Wingdings"/>
              <a:buNone/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dirty="0"/>
              <a:t>Autor</a:t>
            </a:r>
            <a:r>
              <a:rPr lang="cs-CZ" dirty="0"/>
              <a:t/>
            </a:r>
            <a:br>
              <a:rPr lang="cs-CZ" dirty="0"/>
            </a:br>
            <a:r>
              <a:rPr dirty="0"/>
              <a:t>Datum</a:t>
            </a:r>
          </a:p>
        </p:txBody>
      </p:sp>
      <p:pic>
        <p:nvPicPr>
          <p:cNvPr id="13" name="SAVS_logo_vertical_CZ.png" descr="SAVS_logo_vertical_CZ.png">
            <a:extLst>
              <a:ext uri="{FF2B5EF4-FFF2-40B4-BE49-F238E27FC236}">
                <a16:creationId xmlns:a16="http://schemas.microsoft.com/office/drawing/2014/main" id="{CBEA5A7A-3B2D-4ED2-BA09-1DB772D4268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1126" y="450575"/>
            <a:ext cx="1961672" cy="101817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1142438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 -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D5D16A0C-FC9C-489D-A2E4-12BAE516293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1127942" y="-1530351"/>
            <a:ext cx="2647476" cy="7452413"/>
          </a:xfrm>
          <a:custGeom>
            <a:avLst/>
            <a:gdLst>
              <a:gd name="connsiteX0" fmla="*/ 0 w 3070225"/>
              <a:gd name="connsiteY0" fmla="*/ 7518400 h 7518400"/>
              <a:gd name="connsiteX1" fmla="*/ 767556 w 3070225"/>
              <a:gd name="connsiteY1" fmla="*/ 0 h 7518400"/>
              <a:gd name="connsiteX2" fmla="*/ 3070225 w 3070225"/>
              <a:gd name="connsiteY2" fmla="*/ 0 h 7518400"/>
              <a:gd name="connsiteX3" fmla="*/ 2302669 w 3070225"/>
              <a:gd name="connsiteY3" fmla="*/ 7518400 h 7518400"/>
              <a:gd name="connsiteX4" fmla="*/ 0 w 3070225"/>
              <a:gd name="connsiteY4" fmla="*/ 7518400 h 7518400"/>
              <a:gd name="connsiteX0" fmla="*/ 0 w 3070225"/>
              <a:gd name="connsiteY0" fmla="*/ 7518400 h 7518400"/>
              <a:gd name="connsiteX1" fmla="*/ 428191 w 3070225"/>
              <a:gd name="connsiteY1" fmla="*/ 2290713 h 7518400"/>
              <a:gd name="connsiteX2" fmla="*/ 3070225 w 3070225"/>
              <a:gd name="connsiteY2" fmla="*/ 0 h 7518400"/>
              <a:gd name="connsiteX3" fmla="*/ 2302669 w 3070225"/>
              <a:gd name="connsiteY3" fmla="*/ 7518400 h 7518400"/>
              <a:gd name="connsiteX4" fmla="*/ 0 w 3070225"/>
              <a:gd name="connsiteY4" fmla="*/ 7518400 h 7518400"/>
              <a:gd name="connsiteX0" fmla="*/ 0 w 3075667"/>
              <a:gd name="connsiteY0" fmla="*/ 7518400 h 7518400"/>
              <a:gd name="connsiteX1" fmla="*/ 428191 w 3075667"/>
              <a:gd name="connsiteY1" fmla="*/ 2290713 h 7518400"/>
              <a:gd name="connsiteX2" fmla="*/ 3070225 w 3075667"/>
              <a:gd name="connsiteY2" fmla="*/ 0 h 7518400"/>
              <a:gd name="connsiteX3" fmla="*/ 3075667 w 3075667"/>
              <a:gd name="connsiteY3" fmla="*/ 7452413 h 7518400"/>
              <a:gd name="connsiteX4" fmla="*/ 0 w 3075667"/>
              <a:gd name="connsiteY4" fmla="*/ 7518400 h 7518400"/>
              <a:gd name="connsiteX0" fmla="*/ 5442 w 2647476"/>
              <a:gd name="connsiteY0" fmla="*/ 5312528 h 7452413"/>
              <a:gd name="connsiteX1" fmla="*/ 0 w 2647476"/>
              <a:gd name="connsiteY1" fmla="*/ 2290713 h 7452413"/>
              <a:gd name="connsiteX2" fmla="*/ 2642034 w 2647476"/>
              <a:gd name="connsiteY2" fmla="*/ 0 h 7452413"/>
              <a:gd name="connsiteX3" fmla="*/ 2647476 w 2647476"/>
              <a:gd name="connsiteY3" fmla="*/ 7452413 h 7452413"/>
              <a:gd name="connsiteX4" fmla="*/ 5442 w 2647476"/>
              <a:gd name="connsiteY4" fmla="*/ 5312528 h 7452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7476" h="7452413">
                <a:moveTo>
                  <a:pt x="5442" y="5312528"/>
                </a:moveTo>
                <a:lnTo>
                  <a:pt x="0" y="2290713"/>
                </a:lnTo>
                <a:lnTo>
                  <a:pt x="2642034" y="0"/>
                </a:lnTo>
                <a:lnTo>
                  <a:pt x="2647476" y="7452413"/>
                </a:lnTo>
                <a:lnTo>
                  <a:pt x="5442" y="5312528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FD0005-5D43-4B0A-90DC-41604A6F85D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848606" y="-717162"/>
            <a:ext cx="4649001" cy="5560669"/>
          </a:xfrm>
          <a:custGeom>
            <a:avLst/>
            <a:gdLst>
              <a:gd name="connsiteX0" fmla="*/ 0 w 4677281"/>
              <a:gd name="connsiteY0" fmla="*/ 5588949 h 5588949"/>
              <a:gd name="connsiteX1" fmla="*/ 1169320 w 4677281"/>
              <a:gd name="connsiteY1" fmla="*/ 0 h 5588949"/>
              <a:gd name="connsiteX2" fmla="*/ 4677281 w 4677281"/>
              <a:gd name="connsiteY2" fmla="*/ 0 h 5588949"/>
              <a:gd name="connsiteX3" fmla="*/ 3507961 w 4677281"/>
              <a:gd name="connsiteY3" fmla="*/ 5588949 h 5588949"/>
              <a:gd name="connsiteX4" fmla="*/ 0 w 4677281"/>
              <a:gd name="connsiteY4" fmla="*/ 5588949 h 5588949"/>
              <a:gd name="connsiteX0" fmla="*/ 0 w 4677281"/>
              <a:gd name="connsiteY0" fmla="*/ 5588949 h 5588949"/>
              <a:gd name="connsiteX1" fmla="*/ 397 w 4677281"/>
              <a:gd name="connsiteY1" fmla="*/ 28280 h 5588949"/>
              <a:gd name="connsiteX2" fmla="*/ 4677281 w 4677281"/>
              <a:gd name="connsiteY2" fmla="*/ 0 h 5588949"/>
              <a:gd name="connsiteX3" fmla="*/ 3507961 w 4677281"/>
              <a:gd name="connsiteY3" fmla="*/ 5588949 h 5588949"/>
              <a:gd name="connsiteX4" fmla="*/ 0 w 4677281"/>
              <a:gd name="connsiteY4" fmla="*/ 5588949 h 558894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4649001 w 4649001"/>
              <a:gd name="connsiteY2" fmla="*/ 1451729 h 5560669"/>
              <a:gd name="connsiteX3" fmla="*/ 3507961 w 4649001"/>
              <a:gd name="connsiteY3" fmla="*/ 5560669 h 5560669"/>
              <a:gd name="connsiteX4" fmla="*/ 0 w 4649001"/>
              <a:gd name="connsiteY4" fmla="*/ 5560669 h 556066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4649001 w 4649001"/>
              <a:gd name="connsiteY2" fmla="*/ 1451729 h 5560669"/>
              <a:gd name="connsiteX3" fmla="*/ 4648604 w 4649001"/>
              <a:gd name="connsiteY3" fmla="*/ 3976966 h 5560669"/>
              <a:gd name="connsiteX4" fmla="*/ 0 w 4649001"/>
              <a:gd name="connsiteY4" fmla="*/ 5560669 h 5560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01" h="5560669">
                <a:moveTo>
                  <a:pt x="0" y="5560669"/>
                </a:moveTo>
                <a:cubicBezTo>
                  <a:pt x="132" y="3707113"/>
                  <a:pt x="265" y="1853556"/>
                  <a:pt x="397" y="0"/>
                </a:cubicBezTo>
                <a:lnTo>
                  <a:pt x="4649001" y="1451729"/>
                </a:lnTo>
                <a:cubicBezTo>
                  <a:pt x="4648869" y="2293475"/>
                  <a:pt x="4648736" y="3135220"/>
                  <a:pt x="4648604" y="3976966"/>
                </a:cubicBezTo>
                <a:lnTo>
                  <a:pt x="0" y="5560669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Zadejte nadpis.">
            <a:extLst>
              <a:ext uri="{FF2B5EF4-FFF2-40B4-BE49-F238E27FC236}">
                <a16:creationId xmlns:a16="http://schemas.microsoft.com/office/drawing/2014/main" id="{D9DFAC7E-16A8-468E-8AC9-FF6DE5F11BB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35444" y="1928814"/>
            <a:ext cx="4677281" cy="1620635"/>
          </a:xfrm>
          <a:prstGeom prst="rect">
            <a:avLst/>
          </a:prstGeom>
        </p:spPr>
        <p:txBody>
          <a:bodyPr anchor="t"/>
          <a:lstStyle>
            <a:lvl1pPr>
              <a:defRPr sz="5000"/>
            </a:lvl1pPr>
          </a:lstStyle>
          <a:p>
            <a:r>
              <a:t>Zadejte nadpis.</a:t>
            </a:r>
          </a:p>
        </p:txBody>
      </p:sp>
      <p:sp>
        <p:nvSpPr>
          <p:cNvPr id="10" name="Text úrovně 1…">
            <a:extLst>
              <a:ext uri="{FF2B5EF4-FFF2-40B4-BE49-F238E27FC236}">
                <a16:creationId xmlns:a16="http://schemas.microsoft.com/office/drawing/2014/main" id="{2027AA76-D5AC-4D14-A73B-59393A27F69B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35444" y="3549449"/>
            <a:ext cx="4678364" cy="21733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accent1">
                    <a:lumMod val="75000"/>
                  </a:schemeClr>
                </a:solidFill>
              </a:defRPr>
            </a:lvl1pPr>
            <a:lvl2pPr marL="628650" indent="-17145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accent1">
                    <a:lumMod val="75000"/>
                  </a:schemeClr>
                </a:solidFill>
              </a:defRPr>
            </a:lvl2pPr>
            <a:lvl3pPr marL="1120139" indent="-205739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 marL="1600200" indent="-228600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 marL="2057400" indent="-22860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podnadpis</a:t>
            </a:r>
            <a:r>
              <a:rPr dirty="0"/>
              <a:t>.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" name="Zástupný text 13">
            <a:extLst>
              <a:ext uri="{FF2B5EF4-FFF2-40B4-BE49-F238E27FC236}">
                <a16:creationId xmlns:a16="http://schemas.microsoft.com/office/drawing/2014/main" id="{BF610519-9EDE-43CE-A028-B2E621C381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5444" y="5848267"/>
            <a:ext cx="4676776" cy="5603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9D9D9"/>
              </a:buClr>
              <a:buSzTx/>
              <a:buFont typeface="Wingdings"/>
              <a:buNone/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dirty="0"/>
              <a:t>Autor</a:t>
            </a:r>
            <a:r>
              <a:rPr lang="cs-CZ" dirty="0"/>
              <a:t/>
            </a:r>
            <a:br>
              <a:rPr lang="cs-CZ" dirty="0"/>
            </a:br>
            <a:r>
              <a:rPr dirty="0"/>
              <a:t>Datum</a:t>
            </a:r>
          </a:p>
        </p:txBody>
      </p:sp>
      <p:pic>
        <p:nvPicPr>
          <p:cNvPr id="13" name="SAVS_logo_vertical_CZ.png" descr="SAVS_logo_vertical_CZ.png">
            <a:extLst>
              <a:ext uri="{FF2B5EF4-FFF2-40B4-BE49-F238E27FC236}">
                <a16:creationId xmlns:a16="http://schemas.microsoft.com/office/drawing/2014/main" id="{CBEA5A7A-3B2D-4ED2-BA09-1DB772D426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1126" y="450575"/>
            <a:ext cx="1961672" cy="101817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Zástupný symbol obrázku 4">
            <a:extLst>
              <a:ext uri="{FF2B5EF4-FFF2-40B4-BE49-F238E27FC236}">
                <a16:creationId xmlns:a16="http://schemas.microsoft.com/office/drawing/2014/main" id="{6EFDB9B7-8CAA-46D8-AA1F-D840BD25732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741084" y="2903303"/>
            <a:ext cx="5456883" cy="3468573"/>
          </a:xfrm>
          <a:custGeom>
            <a:avLst/>
            <a:gdLst>
              <a:gd name="connsiteX0" fmla="*/ 0 w 5659437"/>
              <a:gd name="connsiteY0" fmla="*/ 2695575 h 2695575"/>
              <a:gd name="connsiteX1" fmla="*/ 673894 w 5659437"/>
              <a:gd name="connsiteY1" fmla="*/ 0 h 2695575"/>
              <a:gd name="connsiteX2" fmla="*/ 5659437 w 5659437"/>
              <a:gd name="connsiteY2" fmla="*/ 0 h 2695575"/>
              <a:gd name="connsiteX3" fmla="*/ 4985543 w 5659437"/>
              <a:gd name="connsiteY3" fmla="*/ 2695575 h 2695575"/>
              <a:gd name="connsiteX4" fmla="*/ 0 w 5659437"/>
              <a:gd name="connsiteY4" fmla="*/ 2695575 h 2695575"/>
              <a:gd name="connsiteX0" fmla="*/ 0 w 5659437"/>
              <a:gd name="connsiteY0" fmla="*/ 3044367 h 3044367"/>
              <a:gd name="connsiteX1" fmla="*/ 211981 w 5659437"/>
              <a:gd name="connsiteY1" fmla="*/ 0 h 3044367"/>
              <a:gd name="connsiteX2" fmla="*/ 5659437 w 5659437"/>
              <a:gd name="connsiteY2" fmla="*/ 348792 h 3044367"/>
              <a:gd name="connsiteX3" fmla="*/ 4985543 w 5659437"/>
              <a:gd name="connsiteY3" fmla="*/ 3044367 h 3044367"/>
              <a:gd name="connsiteX4" fmla="*/ 0 w 5659437"/>
              <a:gd name="connsiteY4" fmla="*/ 3044367 h 3044367"/>
              <a:gd name="connsiteX0" fmla="*/ 23689 w 5447456"/>
              <a:gd name="connsiteY0" fmla="*/ 2167674 h 3044367"/>
              <a:gd name="connsiteX1" fmla="*/ 0 w 5447456"/>
              <a:gd name="connsiteY1" fmla="*/ 0 h 3044367"/>
              <a:gd name="connsiteX2" fmla="*/ 5447456 w 5447456"/>
              <a:gd name="connsiteY2" fmla="*/ 348792 h 3044367"/>
              <a:gd name="connsiteX3" fmla="*/ 4773562 w 5447456"/>
              <a:gd name="connsiteY3" fmla="*/ 3044367 h 3044367"/>
              <a:gd name="connsiteX4" fmla="*/ 23689 w 5447456"/>
              <a:gd name="connsiteY4" fmla="*/ 2167674 h 3044367"/>
              <a:gd name="connsiteX0" fmla="*/ 23689 w 5452292"/>
              <a:gd name="connsiteY0" fmla="*/ 2167674 h 3468573"/>
              <a:gd name="connsiteX1" fmla="*/ 0 w 5452292"/>
              <a:gd name="connsiteY1" fmla="*/ 0 h 3468573"/>
              <a:gd name="connsiteX2" fmla="*/ 5447456 w 5452292"/>
              <a:gd name="connsiteY2" fmla="*/ 348792 h 3468573"/>
              <a:gd name="connsiteX3" fmla="*/ 5452292 w 5452292"/>
              <a:gd name="connsiteY3" fmla="*/ 3468573 h 3468573"/>
              <a:gd name="connsiteX4" fmla="*/ 23689 w 5452292"/>
              <a:gd name="connsiteY4" fmla="*/ 2167674 h 3468573"/>
              <a:gd name="connsiteX0" fmla="*/ 23689 w 5456883"/>
              <a:gd name="connsiteY0" fmla="*/ 2167674 h 3468573"/>
              <a:gd name="connsiteX1" fmla="*/ 0 w 5456883"/>
              <a:gd name="connsiteY1" fmla="*/ 0 h 3468573"/>
              <a:gd name="connsiteX2" fmla="*/ 5456883 w 5456883"/>
              <a:gd name="connsiteY2" fmla="*/ 377072 h 3468573"/>
              <a:gd name="connsiteX3" fmla="*/ 5452292 w 5456883"/>
              <a:gd name="connsiteY3" fmla="*/ 3468573 h 3468573"/>
              <a:gd name="connsiteX4" fmla="*/ 23689 w 5456883"/>
              <a:gd name="connsiteY4" fmla="*/ 2167674 h 3468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6883" h="3468573">
                <a:moveTo>
                  <a:pt x="23689" y="2167674"/>
                </a:moveTo>
                <a:lnTo>
                  <a:pt x="0" y="0"/>
                </a:lnTo>
                <a:lnTo>
                  <a:pt x="5456883" y="377072"/>
                </a:lnTo>
                <a:cubicBezTo>
                  <a:pt x="5455353" y="1407572"/>
                  <a:pt x="5453822" y="2438073"/>
                  <a:pt x="5452292" y="3468573"/>
                </a:cubicBezTo>
                <a:lnTo>
                  <a:pt x="23689" y="2167674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24168068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2843ED8-1DF7-4BAB-8E56-0295B9562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D6331E-CB7B-4362-AD65-E326A47E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4301" y="6085897"/>
            <a:ext cx="2743200" cy="365125"/>
          </a:xfrm>
        </p:spPr>
        <p:txBody>
          <a:bodyPr/>
          <a:lstStyle/>
          <a:p>
            <a:fld id="{2CCBFC96-D0B0-4748-8307-6E5E2D74C2B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ext názvu">
            <a:extLst>
              <a:ext uri="{FF2B5EF4-FFF2-40B4-BE49-F238E27FC236}">
                <a16:creationId xmlns:a16="http://schemas.microsoft.com/office/drawing/2014/main" id="{FF7E7A73-21D0-413A-A71D-342857EBB7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2973323"/>
            <a:ext cx="6535739" cy="736437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48EEE370-3843-4069-B9CB-48DBD1E4623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4500" y="2506663"/>
            <a:ext cx="6535738" cy="4482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786384">
              <a:spcBef>
                <a:spcPts val="800"/>
              </a:spcBef>
              <a:buClr>
                <a:srgbClr val="D9D9D9"/>
              </a:buClr>
              <a:buSzTx/>
              <a:buFont typeface="Wingdings"/>
              <a:buNone/>
              <a:defRPr sz="258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dirty="0" err="1"/>
              <a:t>Kliknutím</a:t>
            </a:r>
            <a:r>
              <a:rPr dirty="0"/>
              <a:t> </a:t>
            </a:r>
            <a:r>
              <a:rPr dirty="0" err="1"/>
              <a:t>vložíte</a:t>
            </a:r>
            <a:r>
              <a:rPr dirty="0"/>
              <a:t> </a:t>
            </a:r>
            <a:r>
              <a:rPr dirty="0" err="1"/>
              <a:t>číslo</a:t>
            </a:r>
            <a:r>
              <a:rPr dirty="0"/>
              <a:t> </a:t>
            </a:r>
            <a:r>
              <a:rPr dirty="0" err="1"/>
              <a:t>kapitoly</a:t>
            </a:r>
            <a:r>
              <a:rPr dirty="0"/>
              <a:t>.</a:t>
            </a:r>
          </a:p>
        </p:txBody>
      </p:sp>
      <p:sp>
        <p:nvSpPr>
          <p:cNvPr id="8" name="Text úrovně 1">
            <a:extLst>
              <a:ext uri="{FF2B5EF4-FFF2-40B4-BE49-F238E27FC236}">
                <a16:creationId xmlns:a16="http://schemas.microsoft.com/office/drawing/2014/main" id="{CB2A18A9-072A-4C1E-8A0B-C14E9E74A602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444500" y="3718814"/>
            <a:ext cx="6553200" cy="22763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1F90B6E8-8A32-4354-A1C5-8B5012EA298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749459" y="0"/>
            <a:ext cx="4442541" cy="6180138"/>
          </a:xfrm>
          <a:custGeom>
            <a:avLst/>
            <a:gdLst>
              <a:gd name="connsiteX0" fmla="*/ 0 w 4440237"/>
              <a:gd name="connsiteY0" fmla="*/ 6180138 h 6180138"/>
              <a:gd name="connsiteX1" fmla="*/ 1110059 w 4440237"/>
              <a:gd name="connsiteY1" fmla="*/ 0 h 6180138"/>
              <a:gd name="connsiteX2" fmla="*/ 4440237 w 4440237"/>
              <a:gd name="connsiteY2" fmla="*/ 0 h 6180138"/>
              <a:gd name="connsiteX3" fmla="*/ 3330178 w 4440237"/>
              <a:gd name="connsiteY3" fmla="*/ 6180138 h 6180138"/>
              <a:gd name="connsiteX4" fmla="*/ 0 w 4440237"/>
              <a:gd name="connsiteY4" fmla="*/ 6180138 h 6180138"/>
              <a:gd name="connsiteX0" fmla="*/ 2304 w 4442541"/>
              <a:gd name="connsiteY0" fmla="*/ 6180138 h 6180138"/>
              <a:gd name="connsiteX1" fmla="*/ 0 w 4442541"/>
              <a:gd name="connsiteY1" fmla="*/ 0 h 6180138"/>
              <a:gd name="connsiteX2" fmla="*/ 4442541 w 4442541"/>
              <a:gd name="connsiteY2" fmla="*/ 0 h 6180138"/>
              <a:gd name="connsiteX3" fmla="*/ 3332482 w 4442541"/>
              <a:gd name="connsiteY3" fmla="*/ 6180138 h 6180138"/>
              <a:gd name="connsiteX4" fmla="*/ 2304 w 4442541"/>
              <a:gd name="connsiteY4" fmla="*/ 6180138 h 6180138"/>
              <a:gd name="connsiteX0" fmla="*/ 2304 w 4444845"/>
              <a:gd name="connsiteY0" fmla="*/ 6180138 h 6180138"/>
              <a:gd name="connsiteX1" fmla="*/ 0 w 4444845"/>
              <a:gd name="connsiteY1" fmla="*/ 0 h 6180138"/>
              <a:gd name="connsiteX2" fmla="*/ 4442541 w 4444845"/>
              <a:gd name="connsiteY2" fmla="*/ 0 h 6180138"/>
              <a:gd name="connsiteX3" fmla="*/ 4444845 w 4444845"/>
              <a:gd name="connsiteY3" fmla="*/ 4577581 h 6180138"/>
              <a:gd name="connsiteX4" fmla="*/ 2304 w 4444845"/>
              <a:gd name="connsiteY4" fmla="*/ 6180138 h 6180138"/>
              <a:gd name="connsiteX0" fmla="*/ 2304 w 4442541"/>
              <a:gd name="connsiteY0" fmla="*/ 6180138 h 6180138"/>
              <a:gd name="connsiteX1" fmla="*/ 0 w 4442541"/>
              <a:gd name="connsiteY1" fmla="*/ 0 h 6180138"/>
              <a:gd name="connsiteX2" fmla="*/ 4442541 w 4442541"/>
              <a:gd name="connsiteY2" fmla="*/ 0 h 6180138"/>
              <a:gd name="connsiteX3" fmla="*/ 4435418 w 4442541"/>
              <a:gd name="connsiteY3" fmla="*/ 4605861 h 6180138"/>
              <a:gd name="connsiteX4" fmla="*/ 2304 w 4442541"/>
              <a:gd name="connsiteY4" fmla="*/ 6180138 h 6180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2541" h="6180138">
                <a:moveTo>
                  <a:pt x="2304" y="6180138"/>
                </a:moveTo>
                <a:lnTo>
                  <a:pt x="0" y="0"/>
                </a:lnTo>
                <a:lnTo>
                  <a:pt x="4442541" y="0"/>
                </a:lnTo>
                <a:cubicBezTo>
                  <a:pt x="4440167" y="1535287"/>
                  <a:pt x="4437792" y="3070574"/>
                  <a:pt x="4435418" y="4605861"/>
                </a:cubicBezTo>
                <a:lnTo>
                  <a:pt x="2304" y="6180138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37146671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9264016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92368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5429911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lang="cs-CZ" dirty="0"/>
              <a:t>Text úrovně 1</a:t>
            </a:r>
          </a:p>
          <a:p>
            <a:pPr lvl="1"/>
            <a:r>
              <a:rPr lang="cs-CZ" dirty="0"/>
              <a:t>Text úrovně 2</a:t>
            </a:r>
          </a:p>
          <a:p>
            <a:pPr lvl="2"/>
            <a:r>
              <a:rPr lang="cs-CZ" dirty="0"/>
              <a:t>Text úrovně 2</a:t>
            </a:r>
          </a:p>
          <a:p>
            <a:pPr lvl="3"/>
            <a:r>
              <a:rPr lang="cs-CZ" dirty="0"/>
              <a:t>Text úrovně 3</a:t>
            </a:r>
          </a:p>
          <a:p>
            <a:pPr lvl="4"/>
            <a:r>
              <a:rPr lang="cs-CZ" dirty="0"/>
              <a:t>Text úrovně 4</a:t>
            </a:r>
          </a:p>
          <a:p>
            <a:pPr lvl="5"/>
            <a:r>
              <a:rPr lang="cs-CZ" dirty="0"/>
              <a:t>Text úrovně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B6AB0FB-5C1D-4B7A-8CE7-F1BF56E2E1C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320573" y="1654135"/>
            <a:ext cx="5429911" cy="4289453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20078690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4 obrázk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symbol obrázku 3">
            <a:extLst>
              <a:ext uri="{FF2B5EF4-FFF2-40B4-BE49-F238E27FC236}">
                <a16:creationId xmlns:a16="http://schemas.microsoft.com/office/drawing/2014/main" id="{AB7F9E6A-777D-44DD-A47B-5DD5FC8C8A8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002780" y="1515861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0" name="Zástupný symbol obrázku 3">
            <a:extLst>
              <a:ext uri="{FF2B5EF4-FFF2-40B4-BE49-F238E27FC236}">
                <a16:creationId xmlns:a16="http://schemas.microsoft.com/office/drawing/2014/main" id="{EDCA234F-0E17-4D14-AB29-11CFBF7D94B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990209" y="1515860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1" name="Zástupný symbol obrázku 3">
            <a:extLst>
              <a:ext uri="{FF2B5EF4-FFF2-40B4-BE49-F238E27FC236}">
                <a16:creationId xmlns:a16="http://schemas.microsoft.com/office/drawing/2014/main" id="{17411511-1D11-48AE-8839-6957854EF4BE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990209" y="3648588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2" name="Zástupný symbol obrázku 3">
            <a:extLst>
              <a:ext uri="{FF2B5EF4-FFF2-40B4-BE49-F238E27FC236}">
                <a16:creationId xmlns:a16="http://schemas.microsoft.com/office/drawing/2014/main" id="{D299162E-383C-4EBB-821A-1A31ACCF5315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002780" y="3648587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5429911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910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velký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F79C036C-E15D-40CF-9D8D-66BBA3E67F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1516" y="1359337"/>
            <a:ext cx="11308968" cy="456045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53152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celý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F79C036C-E15D-40CF-9D8D-66BBA3E67F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1516" y="441393"/>
            <a:ext cx="11308968" cy="5478395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34753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e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ěkuji za pozornost.">
            <a:extLst>
              <a:ext uri="{FF2B5EF4-FFF2-40B4-BE49-F238E27FC236}">
                <a16:creationId xmlns:a16="http://schemas.microsoft.com/office/drawing/2014/main" id="{96DA163D-293A-4071-90D4-4484B7E0ED2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701963" y="2701172"/>
            <a:ext cx="10812703" cy="1286628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cs-CZ" dirty="0"/>
              <a:t>Děkuji za pozornost.</a:t>
            </a:r>
            <a:endParaRPr dirty="0"/>
          </a:p>
        </p:txBody>
      </p:sp>
      <p:sp>
        <p:nvSpPr>
          <p:cNvPr id="8" name="Jméno">
            <a:extLst>
              <a:ext uri="{FF2B5EF4-FFF2-40B4-BE49-F238E27FC236}">
                <a16:creationId xmlns:a16="http://schemas.microsoft.com/office/drawing/2014/main" id="{16CFA609-4657-4603-9DEA-0A11A05DA0AA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01675" y="3987800"/>
            <a:ext cx="10812464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="1"/>
            </a:lvl1pPr>
          </a:lstStyle>
          <a:p>
            <a:r>
              <a:rPr lang="cs-CZ" dirty="0"/>
              <a:t>Jméno</a:t>
            </a:r>
            <a:endParaRPr dirty="0"/>
          </a:p>
        </p:txBody>
      </p:sp>
      <p:sp>
        <p:nvSpPr>
          <p:cNvPr id="10" name="Zástupný text 10">
            <a:extLst>
              <a:ext uri="{FF2B5EF4-FFF2-40B4-BE49-F238E27FC236}">
                <a16:creationId xmlns:a16="http://schemas.microsoft.com/office/drawing/2014/main" id="{EC67C78D-9CD4-4FF3-B15D-7A707D56671E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702202" y="4394446"/>
            <a:ext cx="10812465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Pozice</a:t>
            </a:r>
            <a:endParaRPr dirty="0"/>
          </a:p>
        </p:txBody>
      </p:sp>
      <p:sp>
        <p:nvSpPr>
          <p:cNvPr id="12" name="Zástupný text 10">
            <a:extLst>
              <a:ext uri="{FF2B5EF4-FFF2-40B4-BE49-F238E27FC236}">
                <a16:creationId xmlns:a16="http://schemas.microsoft.com/office/drawing/2014/main" id="{AB15E619-4691-4FC1-9F7F-AC937C81A14D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07523" y="5207741"/>
            <a:ext cx="10812465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cs-CZ" dirty="0"/>
              <a:t>Kontakt</a:t>
            </a:r>
            <a:endParaRPr dirty="0"/>
          </a:p>
        </p:txBody>
      </p:sp>
      <p:sp>
        <p:nvSpPr>
          <p:cNvPr id="2" name="TextovéPole 16">
            <a:extLst>
              <a:ext uri="{FF2B5EF4-FFF2-40B4-BE49-F238E27FC236}">
                <a16:creationId xmlns:a16="http://schemas.microsoft.com/office/drawing/2014/main" id="{98E839B3-B47D-4C13-A9B7-B3202B6A43A4}"/>
              </a:ext>
            </a:extLst>
          </p:cNvPr>
          <p:cNvSpPr txBox="1"/>
          <p:nvPr userDrawn="1"/>
        </p:nvSpPr>
        <p:spPr>
          <a:xfrm>
            <a:off x="747394" y="6073809"/>
            <a:ext cx="10726874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www.savs.cz</a:t>
            </a:r>
          </a:p>
        </p:txBody>
      </p:sp>
    </p:spTree>
    <p:extLst>
      <p:ext uri="{BB962C8B-B14F-4D97-AF65-F5344CB8AC3E}">
        <p14:creationId xmlns:p14="http://schemas.microsoft.com/office/powerpoint/2010/main" val="1175413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Untitled-9.png" descr="Untitled-9.png">
            <a:extLst>
              <a:ext uri="{FF2B5EF4-FFF2-40B4-BE49-F238E27FC236}">
                <a16:creationId xmlns:a16="http://schemas.microsoft.com/office/drawing/2014/main" id="{E7213F5E-61A6-4F7C-B817-A43AF5F3E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48101" y="-1530698"/>
            <a:ext cx="7921428" cy="792142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Zadejte nadpis.">
            <a:extLst>
              <a:ext uri="{FF2B5EF4-FFF2-40B4-BE49-F238E27FC236}">
                <a16:creationId xmlns:a16="http://schemas.microsoft.com/office/drawing/2014/main" id="{D9DFAC7E-16A8-468E-8AC9-FF6DE5F11BB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35444" y="1928814"/>
            <a:ext cx="4677281" cy="1620635"/>
          </a:xfrm>
          <a:prstGeom prst="rect">
            <a:avLst/>
          </a:prstGeom>
        </p:spPr>
        <p:txBody>
          <a:bodyPr anchor="t"/>
          <a:lstStyle>
            <a:lvl1pPr>
              <a:defRPr sz="5000"/>
            </a:lvl1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nadpis</a:t>
            </a:r>
            <a:r>
              <a:rPr dirty="0"/>
              <a:t>.</a:t>
            </a:r>
          </a:p>
        </p:txBody>
      </p:sp>
      <p:sp>
        <p:nvSpPr>
          <p:cNvPr id="10" name="Text úrovně 1…">
            <a:extLst>
              <a:ext uri="{FF2B5EF4-FFF2-40B4-BE49-F238E27FC236}">
                <a16:creationId xmlns:a16="http://schemas.microsoft.com/office/drawing/2014/main" id="{2027AA76-D5AC-4D14-A73B-59393A27F69B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35444" y="3549449"/>
            <a:ext cx="4678364" cy="21733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bg2"/>
                </a:solidFill>
              </a:defRPr>
            </a:lvl1pPr>
            <a:lvl2pPr marL="628650" indent="-17145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bg2"/>
                </a:solidFill>
              </a:defRPr>
            </a:lvl2pPr>
            <a:lvl3pPr marL="1120139" indent="-205739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bg2"/>
                </a:solidFill>
              </a:defRPr>
            </a:lvl3pPr>
            <a:lvl4pPr marL="1600200" indent="-228600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bg2"/>
                </a:solidFill>
              </a:defRPr>
            </a:lvl4pPr>
            <a:lvl5pPr marL="2057400" indent="-22860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podnadpis</a:t>
            </a:r>
            <a:r>
              <a:rPr dirty="0"/>
              <a:t>.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" name="Zástupný text 13">
            <a:extLst>
              <a:ext uri="{FF2B5EF4-FFF2-40B4-BE49-F238E27FC236}">
                <a16:creationId xmlns:a16="http://schemas.microsoft.com/office/drawing/2014/main" id="{BF610519-9EDE-43CE-A028-B2E621C381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5444" y="5848267"/>
            <a:ext cx="4676776" cy="5603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9D9D9"/>
              </a:buClr>
              <a:buSzTx/>
              <a:buFont typeface="Wingdings"/>
              <a:buNone/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dirty="0"/>
              <a:t>Autor</a:t>
            </a:r>
            <a:r>
              <a:rPr lang="cs-CZ" dirty="0"/>
              <a:t/>
            </a:r>
            <a:br>
              <a:rPr lang="cs-CZ" dirty="0"/>
            </a:br>
            <a:r>
              <a:rPr dirty="0"/>
              <a:t>Datum</a:t>
            </a:r>
          </a:p>
        </p:txBody>
      </p:sp>
      <p:pic>
        <p:nvPicPr>
          <p:cNvPr id="13" name="SAVS_logo_vertical_CZ.png" descr="SAVS_logo_vertical_CZ.png">
            <a:extLst>
              <a:ext uri="{FF2B5EF4-FFF2-40B4-BE49-F238E27FC236}">
                <a16:creationId xmlns:a16="http://schemas.microsoft.com/office/drawing/2014/main" id="{CBEA5A7A-3B2D-4ED2-BA09-1DB772D4268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1126" y="450575"/>
            <a:ext cx="1961672" cy="101817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723667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9264016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  <p:sp>
        <p:nvSpPr>
          <p:cNvPr id="7" name="Podnadpis">
            <a:extLst>
              <a:ext uri="{FF2B5EF4-FFF2-40B4-BE49-F238E27FC236}">
                <a16:creationId xmlns:a16="http://schemas.microsoft.com/office/drawing/2014/main" id="{4CEA6031-126F-4660-B831-AF344BF2998D}"/>
              </a:ext>
            </a:extLst>
          </p:cNvPr>
          <p:cNvSpPr txBox="1">
            <a:spLocks noGrp="1"/>
          </p:cNvSpPr>
          <p:nvPr>
            <p:ph type="body" sz="quarter" idx="23"/>
          </p:nvPr>
        </p:nvSpPr>
        <p:spPr>
          <a:xfrm>
            <a:off x="460326" y="1066638"/>
            <a:ext cx="9242159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1800" b="1"/>
            </a:lvl1pPr>
          </a:lstStyle>
          <a:p>
            <a:r>
              <a:t>Podnadpis</a:t>
            </a:r>
          </a:p>
        </p:txBody>
      </p:sp>
    </p:spTree>
    <p:extLst>
      <p:ext uri="{BB962C8B-B14F-4D97-AF65-F5344CB8AC3E}">
        <p14:creationId xmlns:p14="http://schemas.microsoft.com/office/powerpoint/2010/main" val="18501305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 -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D5D16A0C-FC9C-489D-A2E4-12BAE516293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1127942" y="-1530351"/>
            <a:ext cx="2647476" cy="7452413"/>
          </a:xfrm>
          <a:custGeom>
            <a:avLst/>
            <a:gdLst>
              <a:gd name="connsiteX0" fmla="*/ 0 w 3070225"/>
              <a:gd name="connsiteY0" fmla="*/ 7518400 h 7518400"/>
              <a:gd name="connsiteX1" fmla="*/ 767556 w 3070225"/>
              <a:gd name="connsiteY1" fmla="*/ 0 h 7518400"/>
              <a:gd name="connsiteX2" fmla="*/ 3070225 w 3070225"/>
              <a:gd name="connsiteY2" fmla="*/ 0 h 7518400"/>
              <a:gd name="connsiteX3" fmla="*/ 2302669 w 3070225"/>
              <a:gd name="connsiteY3" fmla="*/ 7518400 h 7518400"/>
              <a:gd name="connsiteX4" fmla="*/ 0 w 3070225"/>
              <a:gd name="connsiteY4" fmla="*/ 7518400 h 7518400"/>
              <a:gd name="connsiteX0" fmla="*/ 0 w 3070225"/>
              <a:gd name="connsiteY0" fmla="*/ 7518400 h 7518400"/>
              <a:gd name="connsiteX1" fmla="*/ 428191 w 3070225"/>
              <a:gd name="connsiteY1" fmla="*/ 2290713 h 7518400"/>
              <a:gd name="connsiteX2" fmla="*/ 3070225 w 3070225"/>
              <a:gd name="connsiteY2" fmla="*/ 0 h 7518400"/>
              <a:gd name="connsiteX3" fmla="*/ 2302669 w 3070225"/>
              <a:gd name="connsiteY3" fmla="*/ 7518400 h 7518400"/>
              <a:gd name="connsiteX4" fmla="*/ 0 w 3070225"/>
              <a:gd name="connsiteY4" fmla="*/ 7518400 h 7518400"/>
              <a:gd name="connsiteX0" fmla="*/ 0 w 3075667"/>
              <a:gd name="connsiteY0" fmla="*/ 7518400 h 7518400"/>
              <a:gd name="connsiteX1" fmla="*/ 428191 w 3075667"/>
              <a:gd name="connsiteY1" fmla="*/ 2290713 h 7518400"/>
              <a:gd name="connsiteX2" fmla="*/ 3070225 w 3075667"/>
              <a:gd name="connsiteY2" fmla="*/ 0 h 7518400"/>
              <a:gd name="connsiteX3" fmla="*/ 3075667 w 3075667"/>
              <a:gd name="connsiteY3" fmla="*/ 7452413 h 7518400"/>
              <a:gd name="connsiteX4" fmla="*/ 0 w 3075667"/>
              <a:gd name="connsiteY4" fmla="*/ 7518400 h 7518400"/>
              <a:gd name="connsiteX0" fmla="*/ 5442 w 2647476"/>
              <a:gd name="connsiteY0" fmla="*/ 5312528 h 7452413"/>
              <a:gd name="connsiteX1" fmla="*/ 0 w 2647476"/>
              <a:gd name="connsiteY1" fmla="*/ 2290713 h 7452413"/>
              <a:gd name="connsiteX2" fmla="*/ 2642034 w 2647476"/>
              <a:gd name="connsiteY2" fmla="*/ 0 h 7452413"/>
              <a:gd name="connsiteX3" fmla="*/ 2647476 w 2647476"/>
              <a:gd name="connsiteY3" fmla="*/ 7452413 h 7452413"/>
              <a:gd name="connsiteX4" fmla="*/ 5442 w 2647476"/>
              <a:gd name="connsiteY4" fmla="*/ 5312528 h 7452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47476" h="7452413">
                <a:moveTo>
                  <a:pt x="5442" y="5312528"/>
                </a:moveTo>
                <a:lnTo>
                  <a:pt x="0" y="2290713"/>
                </a:lnTo>
                <a:lnTo>
                  <a:pt x="2642034" y="0"/>
                </a:lnTo>
                <a:lnTo>
                  <a:pt x="2647476" y="7452413"/>
                </a:lnTo>
                <a:lnTo>
                  <a:pt x="5442" y="5312528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FD0005-5D43-4B0A-90DC-41604A6F85D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848606" y="-717162"/>
            <a:ext cx="4649001" cy="5560669"/>
          </a:xfrm>
          <a:custGeom>
            <a:avLst/>
            <a:gdLst>
              <a:gd name="connsiteX0" fmla="*/ 0 w 4677281"/>
              <a:gd name="connsiteY0" fmla="*/ 5588949 h 5588949"/>
              <a:gd name="connsiteX1" fmla="*/ 1169320 w 4677281"/>
              <a:gd name="connsiteY1" fmla="*/ 0 h 5588949"/>
              <a:gd name="connsiteX2" fmla="*/ 4677281 w 4677281"/>
              <a:gd name="connsiteY2" fmla="*/ 0 h 5588949"/>
              <a:gd name="connsiteX3" fmla="*/ 3507961 w 4677281"/>
              <a:gd name="connsiteY3" fmla="*/ 5588949 h 5588949"/>
              <a:gd name="connsiteX4" fmla="*/ 0 w 4677281"/>
              <a:gd name="connsiteY4" fmla="*/ 5588949 h 5588949"/>
              <a:gd name="connsiteX0" fmla="*/ 0 w 4677281"/>
              <a:gd name="connsiteY0" fmla="*/ 5588949 h 5588949"/>
              <a:gd name="connsiteX1" fmla="*/ 397 w 4677281"/>
              <a:gd name="connsiteY1" fmla="*/ 28280 h 5588949"/>
              <a:gd name="connsiteX2" fmla="*/ 4677281 w 4677281"/>
              <a:gd name="connsiteY2" fmla="*/ 0 h 5588949"/>
              <a:gd name="connsiteX3" fmla="*/ 3507961 w 4677281"/>
              <a:gd name="connsiteY3" fmla="*/ 5588949 h 5588949"/>
              <a:gd name="connsiteX4" fmla="*/ 0 w 4677281"/>
              <a:gd name="connsiteY4" fmla="*/ 5588949 h 558894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4649001 w 4649001"/>
              <a:gd name="connsiteY2" fmla="*/ 1451729 h 5560669"/>
              <a:gd name="connsiteX3" fmla="*/ 3507961 w 4649001"/>
              <a:gd name="connsiteY3" fmla="*/ 5560669 h 5560669"/>
              <a:gd name="connsiteX4" fmla="*/ 0 w 4649001"/>
              <a:gd name="connsiteY4" fmla="*/ 5560669 h 5560669"/>
              <a:gd name="connsiteX0" fmla="*/ 0 w 4649001"/>
              <a:gd name="connsiteY0" fmla="*/ 5560669 h 5560669"/>
              <a:gd name="connsiteX1" fmla="*/ 397 w 4649001"/>
              <a:gd name="connsiteY1" fmla="*/ 0 h 5560669"/>
              <a:gd name="connsiteX2" fmla="*/ 4649001 w 4649001"/>
              <a:gd name="connsiteY2" fmla="*/ 1451729 h 5560669"/>
              <a:gd name="connsiteX3" fmla="*/ 4648604 w 4649001"/>
              <a:gd name="connsiteY3" fmla="*/ 3976966 h 5560669"/>
              <a:gd name="connsiteX4" fmla="*/ 0 w 4649001"/>
              <a:gd name="connsiteY4" fmla="*/ 5560669 h 5560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01" h="5560669">
                <a:moveTo>
                  <a:pt x="0" y="5560669"/>
                </a:moveTo>
                <a:cubicBezTo>
                  <a:pt x="132" y="3707113"/>
                  <a:pt x="265" y="1853556"/>
                  <a:pt x="397" y="0"/>
                </a:cubicBezTo>
                <a:lnTo>
                  <a:pt x="4649001" y="1451729"/>
                </a:lnTo>
                <a:cubicBezTo>
                  <a:pt x="4648869" y="2293475"/>
                  <a:pt x="4648736" y="3135220"/>
                  <a:pt x="4648604" y="3976966"/>
                </a:cubicBezTo>
                <a:lnTo>
                  <a:pt x="0" y="5560669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Zadejte nadpis.">
            <a:extLst>
              <a:ext uri="{FF2B5EF4-FFF2-40B4-BE49-F238E27FC236}">
                <a16:creationId xmlns:a16="http://schemas.microsoft.com/office/drawing/2014/main" id="{D9DFAC7E-16A8-468E-8AC9-FF6DE5F11BB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35444" y="1928814"/>
            <a:ext cx="4677281" cy="1620635"/>
          </a:xfrm>
          <a:prstGeom prst="rect">
            <a:avLst/>
          </a:prstGeom>
        </p:spPr>
        <p:txBody>
          <a:bodyPr anchor="t"/>
          <a:lstStyle>
            <a:lvl1pPr>
              <a:defRPr sz="5000"/>
            </a:lvl1pPr>
          </a:lstStyle>
          <a:p>
            <a:r>
              <a:t>Zadejte nadpis.</a:t>
            </a:r>
          </a:p>
        </p:txBody>
      </p:sp>
      <p:sp>
        <p:nvSpPr>
          <p:cNvPr id="10" name="Text úrovně 1…">
            <a:extLst>
              <a:ext uri="{FF2B5EF4-FFF2-40B4-BE49-F238E27FC236}">
                <a16:creationId xmlns:a16="http://schemas.microsoft.com/office/drawing/2014/main" id="{2027AA76-D5AC-4D14-A73B-59393A27F69B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35444" y="3549449"/>
            <a:ext cx="4678364" cy="21733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bg2"/>
                </a:solidFill>
              </a:defRPr>
            </a:lvl1pPr>
            <a:lvl2pPr marL="628650" indent="-17145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bg2"/>
                </a:solidFill>
              </a:defRPr>
            </a:lvl2pPr>
            <a:lvl3pPr marL="1120139" indent="-205739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bg2"/>
                </a:solidFill>
              </a:defRPr>
            </a:lvl3pPr>
            <a:lvl4pPr marL="1600200" indent="-228600">
              <a:lnSpc>
                <a:spcPct val="120000"/>
              </a:lnSpc>
              <a:buClr>
                <a:srgbClr val="D9D9D9"/>
              </a:buClr>
              <a:buFontTx/>
              <a:defRPr sz="1800">
                <a:solidFill>
                  <a:schemeClr val="bg2"/>
                </a:solidFill>
              </a:defRPr>
            </a:lvl4pPr>
            <a:lvl5pPr marL="2057400" indent="-228600">
              <a:lnSpc>
                <a:spcPct val="120000"/>
              </a:lnSpc>
              <a:buClr>
                <a:srgbClr val="D9D9D9"/>
              </a:buClr>
              <a:buSzPct val="100000"/>
              <a:buFontTx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r>
              <a:rPr dirty="0" err="1"/>
              <a:t>Zadejte</a:t>
            </a:r>
            <a:r>
              <a:rPr dirty="0"/>
              <a:t> </a:t>
            </a:r>
            <a:r>
              <a:rPr dirty="0" err="1"/>
              <a:t>podnadpis</a:t>
            </a:r>
            <a:r>
              <a:rPr dirty="0"/>
              <a:t>.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sp>
        <p:nvSpPr>
          <p:cNvPr id="11" name="Zástupný text 13">
            <a:extLst>
              <a:ext uri="{FF2B5EF4-FFF2-40B4-BE49-F238E27FC236}">
                <a16:creationId xmlns:a16="http://schemas.microsoft.com/office/drawing/2014/main" id="{BF610519-9EDE-43CE-A028-B2E621C381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5444" y="5848267"/>
            <a:ext cx="4676776" cy="5603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9D9D9"/>
              </a:buClr>
              <a:buSzTx/>
              <a:buFont typeface="Wingdings"/>
              <a:buNone/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dirty="0"/>
              <a:t>Autor</a:t>
            </a:r>
            <a:r>
              <a:rPr lang="cs-CZ" dirty="0"/>
              <a:t/>
            </a:r>
            <a:br>
              <a:rPr lang="cs-CZ" dirty="0"/>
            </a:br>
            <a:r>
              <a:rPr dirty="0"/>
              <a:t>Datum</a:t>
            </a:r>
          </a:p>
        </p:txBody>
      </p:sp>
      <p:pic>
        <p:nvPicPr>
          <p:cNvPr id="13" name="SAVS_logo_vertical_CZ.png" descr="SAVS_logo_vertical_CZ.png">
            <a:extLst>
              <a:ext uri="{FF2B5EF4-FFF2-40B4-BE49-F238E27FC236}">
                <a16:creationId xmlns:a16="http://schemas.microsoft.com/office/drawing/2014/main" id="{CBEA5A7A-3B2D-4ED2-BA09-1DB772D426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1126" y="450575"/>
            <a:ext cx="1961672" cy="101817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Zástupný symbol obrázku 4">
            <a:extLst>
              <a:ext uri="{FF2B5EF4-FFF2-40B4-BE49-F238E27FC236}">
                <a16:creationId xmlns:a16="http://schemas.microsoft.com/office/drawing/2014/main" id="{6EFDB9B7-8CAA-46D8-AA1F-D840BD25732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741084" y="2903303"/>
            <a:ext cx="5456883" cy="3468573"/>
          </a:xfrm>
          <a:custGeom>
            <a:avLst/>
            <a:gdLst>
              <a:gd name="connsiteX0" fmla="*/ 0 w 5659437"/>
              <a:gd name="connsiteY0" fmla="*/ 2695575 h 2695575"/>
              <a:gd name="connsiteX1" fmla="*/ 673894 w 5659437"/>
              <a:gd name="connsiteY1" fmla="*/ 0 h 2695575"/>
              <a:gd name="connsiteX2" fmla="*/ 5659437 w 5659437"/>
              <a:gd name="connsiteY2" fmla="*/ 0 h 2695575"/>
              <a:gd name="connsiteX3" fmla="*/ 4985543 w 5659437"/>
              <a:gd name="connsiteY3" fmla="*/ 2695575 h 2695575"/>
              <a:gd name="connsiteX4" fmla="*/ 0 w 5659437"/>
              <a:gd name="connsiteY4" fmla="*/ 2695575 h 2695575"/>
              <a:gd name="connsiteX0" fmla="*/ 0 w 5659437"/>
              <a:gd name="connsiteY0" fmla="*/ 3044367 h 3044367"/>
              <a:gd name="connsiteX1" fmla="*/ 211981 w 5659437"/>
              <a:gd name="connsiteY1" fmla="*/ 0 h 3044367"/>
              <a:gd name="connsiteX2" fmla="*/ 5659437 w 5659437"/>
              <a:gd name="connsiteY2" fmla="*/ 348792 h 3044367"/>
              <a:gd name="connsiteX3" fmla="*/ 4985543 w 5659437"/>
              <a:gd name="connsiteY3" fmla="*/ 3044367 h 3044367"/>
              <a:gd name="connsiteX4" fmla="*/ 0 w 5659437"/>
              <a:gd name="connsiteY4" fmla="*/ 3044367 h 3044367"/>
              <a:gd name="connsiteX0" fmla="*/ 23689 w 5447456"/>
              <a:gd name="connsiteY0" fmla="*/ 2167674 h 3044367"/>
              <a:gd name="connsiteX1" fmla="*/ 0 w 5447456"/>
              <a:gd name="connsiteY1" fmla="*/ 0 h 3044367"/>
              <a:gd name="connsiteX2" fmla="*/ 5447456 w 5447456"/>
              <a:gd name="connsiteY2" fmla="*/ 348792 h 3044367"/>
              <a:gd name="connsiteX3" fmla="*/ 4773562 w 5447456"/>
              <a:gd name="connsiteY3" fmla="*/ 3044367 h 3044367"/>
              <a:gd name="connsiteX4" fmla="*/ 23689 w 5447456"/>
              <a:gd name="connsiteY4" fmla="*/ 2167674 h 3044367"/>
              <a:gd name="connsiteX0" fmla="*/ 23689 w 5452292"/>
              <a:gd name="connsiteY0" fmla="*/ 2167674 h 3468573"/>
              <a:gd name="connsiteX1" fmla="*/ 0 w 5452292"/>
              <a:gd name="connsiteY1" fmla="*/ 0 h 3468573"/>
              <a:gd name="connsiteX2" fmla="*/ 5447456 w 5452292"/>
              <a:gd name="connsiteY2" fmla="*/ 348792 h 3468573"/>
              <a:gd name="connsiteX3" fmla="*/ 5452292 w 5452292"/>
              <a:gd name="connsiteY3" fmla="*/ 3468573 h 3468573"/>
              <a:gd name="connsiteX4" fmla="*/ 23689 w 5452292"/>
              <a:gd name="connsiteY4" fmla="*/ 2167674 h 3468573"/>
              <a:gd name="connsiteX0" fmla="*/ 23689 w 5456883"/>
              <a:gd name="connsiteY0" fmla="*/ 2167674 h 3468573"/>
              <a:gd name="connsiteX1" fmla="*/ 0 w 5456883"/>
              <a:gd name="connsiteY1" fmla="*/ 0 h 3468573"/>
              <a:gd name="connsiteX2" fmla="*/ 5456883 w 5456883"/>
              <a:gd name="connsiteY2" fmla="*/ 377072 h 3468573"/>
              <a:gd name="connsiteX3" fmla="*/ 5452292 w 5456883"/>
              <a:gd name="connsiteY3" fmla="*/ 3468573 h 3468573"/>
              <a:gd name="connsiteX4" fmla="*/ 23689 w 5456883"/>
              <a:gd name="connsiteY4" fmla="*/ 2167674 h 3468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6883" h="3468573">
                <a:moveTo>
                  <a:pt x="23689" y="2167674"/>
                </a:moveTo>
                <a:lnTo>
                  <a:pt x="0" y="0"/>
                </a:lnTo>
                <a:lnTo>
                  <a:pt x="5456883" y="377072"/>
                </a:lnTo>
                <a:cubicBezTo>
                  <a:pt x="5455353" y="1407572"/>
                  <a:pt x="5453822" y="2438073"/>
                  <a:pt x="5452292" y="3468573"/>
                </a:cubicBezTo>
                <a:lnTo>
                  <a:pt x="23689" y="2167674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>
            <a:normAutofit/>
          </a:bodyPr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34020874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2843ED8-1DF7-4BAB-8E56-0295B9562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D6331E-CB7B-4362-AD65-E326A47E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4301" y="6085897"/>
            <a:ext cx="2743200" cy="365125"/>
          </a:xfrm>
        </p:spPr>
        <p:txBody>
          <a:bodyPr/>
          <a:lstStyle/>
          <a:p>
            <a:fld id="{2CCBFC96-D0B0-4748-8307-6E5E2D74C2B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ext názvu">
            <a:extLst>
              <a:ext uri="{FF2B5EF4-FFF2-40B4-BE49-F238E27FC236}">
                <a16:creationId xmlns:a16="http://schemas.microsoft.com/office/drawing/2014/main" id="{FF7E7A73-21D0-413A-A71D-342857EBB7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2973323"/>
            <a:ext cx="6535739" cy="736437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48EEE370-3843-4069-B9CB-48DBD1E4623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4500" y="2506663"/>
            <a:ext cx="6535738" cy="4482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786384">
              <a:spcBef>
                <a:spcPts val="800"/>
              </a:spcBef>
              <a:buClr>
                <a:srgbClr val="D9D9D9"/>
              </a:buClr>
              <a:buSzTx/>
              <a:buFont typeface="Wingdings"/>
              <a:buNone/>
              <a:defRPr sz="2580" b="1">
                <a:solidFill>
                  <a:schemeClr val="bg2"/>
                </a:solidFill>
              </a:defRPr>
            </a:lvl1pPr>
          </a:lstStyle>
          <a:p>
            <a:r>
              <a:rPr dirty="0" err="1"/>
              <a:t>Kliknutím</a:t>
            </a:r>
            <a:r>
              <a:rPr dirty="0"/>
              <a:t> </a:t>
            </a:r>
            <a:r>
              <a:rPr dirty="0" err="1"/>
              <a:t>vložíte</a:t>
            </a:r>
            <a:r>
              <a:rPr dirty="0"/>
              <a:t> </a:t>
            </a:r>
            <a:r>
              <a:rPr dirty="0" err="1"/>
              <a:t>číslo</a:t>
            </a:r>
            <a:r>
              <a:rPr dirty="0"/>
              <a:t> </a:t>
            </a:r>
            <a:r>
              <a:rPr dirty="0" err="1"/>
              <a:t>kapitoly</a:t>
            </a:r>
            <a:r>
              <a:rPr dirty="0"/>
              <a:t>.</a:t>
            </a:r>
          </a:p>
        </p:txBody>
      </p:sp>
      <p:sp>
        <p:nvSpPr>
          <p:cNvPr id="8" name="Text úrovně 1">
            <a:extLst>
              <a:ext uri="{FF2B5EF4-FFF2-40B4-BE49-F238E27FC236}">
                <a16:creationId xmlns:a16="http://schemas.microsoft.com/office/drawing/2014/main" id="{CB2A18A9-072A-4C1E-8A0B-C14E9E74A602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444500" y="3718814"/>
            <a:ext cx="6553200" cy="22763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Clr>
                <a:srgbClr val="D9D9D9"/>
              </a:buClr>
              <a:buSzTx/>
              <a:buFont typeface="Wingdings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1F90B6E8-8A32-4354-A1C5-8B5012EA298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749459" y="0"/>
            <a:ext cx="4442541" cy="6180138"/>
          </a:xfrm>
          <a:custGeom>
            <a:avLst/>
            <a:gdLst>
              <a:gd name="connsiteX0" fmla="*/ 0 w 4440237"/>
              <a:gd name="connsiteY0" fmla="*/ 6180138 h 6180138"/>
              <a:gd name="connsiteX1" fmla="*/ 1110059 w 4440237"/>
              <a:gd name="connsiteY1" fmla="*/ 0 h 6180138"/>
              <a:gd name="connsiteX2" fmla="*/ 4440237 w 4440237"/>
              <a:gd name="connsiteY2" fmla="*/ 0 h 6180138"/>
              <a:gd name="connsiteX3" fmla="*/ 3330178 w 4440237"/>
              <a:gd name="connsiteY3" fmla="*/ 6180138 h 6180138"/>
              <a:gd name="connsiteX4" fmla="*/ 0 w 4440237"/>
              <a:gd name="connsiteY4" fmla="*/ 6180138 h 6180138"/>
              <a:gd name="connsiteX0" fmla="*/ 2304 w 4442541"/>
              <a:gd name="connsiteY0" fmla="*/ 6180138 h 6180138"/>
              <a:gd name="connsiteX1" fmla="*/ 0 w 4442541"/>
              <a:gd name="connsiteY1" fmla="*/ 0 h 6180138"/>
              <a:gd name="connsiteX2" fmla="*/ 4442541 w 4442541"/>
              <a:gd name="connsiteY2" fmla="*/ 0 h 6180138"/>
              <a:gd name="connsiteX3" fmla="*/ 3332482 w 4442541"/>
              <a:gd name="connsiteY3" fmla="*/ 6180138 h 6180138"/>
              <a:gd name="connsiteX4" fmla="*/ 2304 w 4442541"/>
              <a:gd name="connsiteY4" fmla="*/ 6180138 h 6180138"/>
              <a:gd name="connsiteX0" fmla="*/ 2304 w 4444845"/>
              <a:gd name="connsiteY0" fmla="*/ 6180138 h 6180138"/>
              <a:gd name="connsiteX1" fmla="*/ 0 w 4444845"/>
              <a:gd name="connsiteY1" fmla="*/ 0 h 6180138"/>
              <a:gd name="connsiteX2" fmla="*/ 4442541 w 4444845"/>
              <a:gd name="connsiteY2" fmla="*/ 0 h 6180138"/>
              <a:gd name="connsiteX3" fmla="*/ 4444845 w 4444845"/>
              <a:gd name="connsiteY3" fmla="*/ 4577581 h 6180138"/>
              <a:gd name="connsiteX4" fmla="*/ 2304 w 4444845"/>
              <a:gd name="connsiteY4" fmla="*/ 6180138 h 6180138"/>
              <a:gd name="connsiteX0" fmla="*/ 2304 w 4442541"/>
              <a:gd name="connsiteY0" fmla="*/ 6180138 h 6180138"/>
              <a:gd name="connsiteX1" fmla="*/ 0 w 4442541"/>
              <a:gd name="connsiteY1" fmla="*/ 0 h 6180138"/>
              <a:gd name="connsiteX2" fmla="*/ 4442541 w 4442541"/>
              <a:gd name="connsiteY2" fmla="*/ 0 h 6180138"/>
              <a:gd name="connsiteX3" fmla="*/ 4435418 w 4442541"/>
              <a:gd name="connsiteY3" fmla="*/ 4605861 h 6180138"/>
              <a:gd name="connsiteX4" fmla="*/ 2304 w 4442541"/>
              <a:gd name="connsiteY4" fmla="*/ 6180138 h 6180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2541" h="6180138">
                <a:moveTo>
                  <a:pt x="2304" y="6180138"/>
                </a:moveTo>
                <a:lnTo>
                  <a:pt x="0" y="0"/>
                </a:lnTo>
                <a:lnTo>
                  <a:pt x="4442541" y="0"/>
                </a:lnTo>
                <a:cubicBezTo>
                  <a:pt x="4440167" y="1535287"/>
                  <a:pt x="4437792" y="3070574"/>
                  <a:pt x="4435418" y="4605861"/>
                </a:cubicBezTo>
                <a:lnTo>
                  <a:pt x="2304" y="6180138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12676678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9264016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45009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5429911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lang="cs-CZ" dirty="0"/>
              <a:t>Text úrovně 1</a:t>
            </a:r>
          </a:p>
          <a:p>
            <a:pPr lvl="1"/>
            <a:r>
              <a:rPr lang="cs-CZ" dirty="0"/>
              <a:t>Text úrovně 2</a:t>
            </a:r>
          </a:p>
          <a:p>
            <a:pPr lvl="2"/>
            <a:r>
              <a:rPr lang="cs-CZ" dirty="0"/>
              <a:t>Text úrovně 2</a:t>
            </a:r>
          </a:p>
          <a:p>
            <a:pPr lvl="3"/>
            <a:r>
              <a:rPr lang="cs-CZ" dirty="0"/>
              <a:t>Text úrovně 3</a:t>
            </a:r>
          </a:p>
          <a:p>
            <a:pPr lvl="4"/>
            <a:r>
              <a:rPr lang="cs-CZ" dirty="0"/>
              <a:t>Text úrovně 4</a:t>
            </a:r>
          </a:p>
          <a:p>
            <a:pPr lvl="5"/>
            <a:r>
              <a:rPr lang="cs-CZ" dirty="0"/>
              <a:t>Text úrovně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B6AB0FB-5C1D-4B7A-8CE7-F1BF56E2E1C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320573" y="1654135"/>
            <a:ext cx="5429911" cy="4289453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8232917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4 obrázk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symbol obrázku 3">
            <a:extLst>
              <a:ext uri="{FF2B5EF4-FFF2-40B4-BE49-F238E27FC236}">
                <a16:creationId xmlns:a16="http://schemas.microsoft.com/office/drawing/2014/main" id="{AB7F9E6A-777D-44DD-A47B-5DD5FC8C8A8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002780" y="1515861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0" name="Zástupný symbol obrázku 3">
            <a:extLst>
              <a:ext uri="{FF2B5EF4-FFF2-40B4-BE49-F238E27FC236}">
                <a16:creationId xmlns:a16="http://schemas.microsoft.com/office/drawing/2014/main" id="{EDCA234F-0E17-4D14-AB29-11CFBF7D94B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990209" y="1515860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1" name="Zástupný symbol obrázku 3">
            <a:extLst>
              <a:ext uri="{FF2B5EF4-FFF2-40B4-BE49-F238E27FC236}">
                <a16:creationId xmlns:a16="http://schemas.microsoft.com/office/drawing/2014/main" id="{17411511-1D11-48AE-8839-6957854EF4BE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990209" y="3648588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2" name="Zástupný symbol obrázku 3">
            <a:extLst>
              <a:ext uri="{FF2B5EF4-FFF2-40B4-BE49-F238E27FC236}">
                <a16:creationId xmlns:a16="http://schemas.microsoft.com/office/drawing/2014/main" id="{D299162E-383C-4EBB-821A-1A31ACCF5315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002780" y="3648587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5429911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00699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velký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F79C036C-E15D-40CF-9D8D-66BBA3E67F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1516" y="1359337"/>
            <a:ext cx="11308968" cy="456045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471916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celý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F79C036C-E15D-40CF-9D8D-66BBA3E67F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1516" y="441393"/>
            <a:ext cx="11308968" cy="5478395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817517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e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ěkuji za pozornost.">
            <a:extLst>
              <a:ext uri="{FF2B5EF4-FFF2-40B4-BE49-F238E27FC236}">
                <a16:creationId xmlns:a16="http://schemas.microsoft.com/office/drawing/2014/main" id="{96DA163D-293A-4071-90D4-4484B7E0ED2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701963" y="2701172"/>
            <a:ext cx="10812703" cy="1286628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cs-CZ" dirty="0"/>
              <a:t>Děkuji za pozornost.</a:t>
            </a:r>
            <a:endParaRPr dirty="0"/>
          </a:p>
        </p:txBody>
      </p:sp>
      <p:sp>
        <p:nvSpPr>
          <p:cNvPr id="8" name="Jméno">
            <a:extLst>
              <a:ext uri="{FF2B5EF4-FFF2-40B4-BE49-F238E27FC236}">
                <a16:creationId xmlns:a16="http://schemas.microsoft.com/office/drawing/2014/main" id="{16CFA609-4657-4603-9DEA-0A11A05DA0AA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01675" y="3987800"/>
            <a:ext cx="10812464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="1"/>
            </a:lvl1pPr>
          </a:lstStyle>
          <a:p>
            <a:r>
              <a:rPr lang="cs-CZ" dirty="0"/>
              <a:t>Jméno</a:t>
            </a:r>
            <a:endParaRPr dirty="0"/>
          </a:p>
        </p:txBody>
      </p:sp>
      <p:sp>
        <p:nvSpPr>
          <p:cNvPr id="10" name="Zástupný text 10">
            <a:extLst>
              <a:ext uri="{FF2B5EF4-FFF2-40B4-BE49-F238E27FC236}">
                <a16:creationId xmlns:a16="http://schemas.microsoft.com/office/drawing/2014/main" id="{EC67C78D-9CD4-4FF3-B15D-7A707D56671E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702202" y="4394446"/>
            <a:ext cx="10812465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 b="1">
                <a:solidFill>
                  <a:schemeClr val="bg2"/>
                </a:solidFill>
              </a:defRPr>
            </a:lvl1pPr>
          </a:lstStyle>
          <a:p>
            <a:r>
              <a:rPr lang="cs-CZ" dirty="0"/>
              <a:t>Pozice</a:t>
            </a:r>
            <a:endParaRPr dirty="0"/>
          </a:p>
        </p:txBody>
      </p:sp>
      <p:sp>
        <p:nvSpPr>
          <p:cNvPr id="12" name="Zástupný text 10">
            <a:extLst>
              <a:ext uri="{FF2B5EF4-FFF2-40B4-BE49-F238E27FC236}">
                <a16:creationId xmlns:a16="http://schemas.microsoft.com/office/drawing/2014/main" id="{AB15E619-4691-4FC1-9F7F-AC937C81A14D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07523" y="5207741"/>
            <a:ext cx="10812465" cy="406647"/>
          </a:xfrm>
          <a:prstGeom prst="rect">
            <a:avLst/>
          </a:prstGeom>
        </p:spPr>
        <p:txBody>
          <a:bodyPr/>
          <a:lstStyle>
            <a:lvl1pPr algn="ctr">
              <a:buNone/>
              <a:defRPr sz="16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cs-CZ" dirty="0"/>
              <a:t>Kontakt</a:t>
            </a:r>
            <a:endParaRPr dirty="0"/>
          </a:p>
        </p:txBody>
      </p:sp>
      <p:sp>
        <p:nvSpPr>
          <p:cNvPr id="2" name="TextovéPole 16">
            <a:extLst>
              <a:ext uri="{FF2B5EF4-FFF2-40B4-BE49-F238E27FC236}">
                <a16:creationId xmlns:a16="http://schemas.microsoft.com/office/drawing/2014/main" id="{98E839B3-B47D-4C13-A9B7-B3202B6A43A4}"/>
              </a:ext>
            </a:extLst>
          </p:cNvPr>
          <p:cNvSpPr txBox="1"/>
          <p:nvPr userDrawn="1"/>
        </p:nvSpPr>
        <p:spPr>
          <a:xfrm>
            <a:off x="747394" y="6073809"/>
            <a:ext cx="10726874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r>
              <a:rPr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www.savs.cz</a:t>
            </a:r>
          </a:p>
        </p:txBody>
      </p:sp>
    </p:spTree>
    <p:extLst>
      <p:ext uri="{BB962C8B-B14F-4D97-AF65-F5344CB8AC3E}">
        <p14:creationId xmlns:p14="http://schemas.microsoft.com/office/powerpoint/2010/main" val="124782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5429911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lang="cs-CZ" dirty="0"/>
              <a:t>Text úrovně 1</a:t>
            </a:r>
          </a:p>
          <a:p>
            <a:pPr lvl="1"/>
            <a:r>
              <a:rPr lang="cs-CZ" dirty="0"/>
              <a:t>Text úrovně 2</a:t>
            </a:r>
          </a:p>
          <a:p>
            <a:pPr lvl="2"/>
            <a:r>
              <a:rPr lang="cs-CZ" dirty="0"/>
              <a:t>Text úrovně 2</a:t>
            </a:r>
          </a:p>
          <a:p>
            <a:pPr lvl="3"/>
            <a:r>
              <a:rPr lang="cs-CZ" dirty="0"/>
              <a:t>Text úrovně 3</a:t>
            </a:r>
          </a:p>
          <a:p>
            <a:pPr lvl="4"/>
            <a:r>
              <a:rPr lang="cs-CZ" dirty="0"/>
              <a:t>Text úrovně 4</a:t>
            </a:r>
          </a:p>
          <a:p>
            <a:pPr lvl="5"/>
            <a:r>
              <a:rPr lang="cs-CZ" dirty="0"/>
              <a:t>Text úrovně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B6AB0FB-5C1D-4B7A-8CE7-F1BF56E2E1C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320573" y="1654135"/>
            <a:ext cx="5429911" cy="4289453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</p:spTree>
    <p:extLst>
      <p:ext uri="{BB962C8B-B14F-4D97-AF65-F5344CB8AC3E}">
        <p14:creationId xmlns:p14="http://schemas.microsoft.com/office/powerpoint/2010/main" val="44246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4 obrázk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symbol obrázku 3">
            <a:extLst>
              <a:ext uri="{FF2B5EF4-FFF2-40B4-BE49-F238E27FC236}">
                <a16:creationId xmlns:a16="http://schemas.microsoft.com/office/drawing/2014/main" id="{AB7F9E6A-777D-44DD-A47B-5DD5FC8C8A8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002780" y="1515861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0" name="Zástupný symbol obrázku 3">
            <a:extLst>
              <a:ext uri="{FF2B5EF4-FFF2-40B4-BE49-F238E27FC236}">
                <a16:creationId xmlns:a16="http://schemas.microsoft.com/office/drawing/2014/main" id="{EDCA234F-0E17-4D14-AB29-11CFBF7D94B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990209" y="1515860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1" name="Zástupný symbol obrázku 3">
            <a:extLst>
              <a:ext uri="{FF2B5EF4-FFF2-40B4-BE49-F238E27FC236}">
                <a16:creationId xmlns:a16="http://schemas.microsoft.com/office/drawing/2014/main" id="{17411511-1D11-48AE-8839-6957854EF4BE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990209" y="3648588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22" name="Zástupný symbol obrázku 3">
            <a:extLst>
              <a:ext uri="{FF2B5EF4-FFF2-40B4-BE49-F238E27FC236}">
                <a16:creationId xmlns:a16="http://schemas.microsoft.com/office/drawing/2014/main" id="{D299162E-383C-4EBB-821A-1A31ACCF5315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002780" y="3648587"/>
            <a:ext cx="2760178" cy="190500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3" name="Text úrovně 1…">
            <a:extLst>
              <a:ext uri="{FF2B5EF4-FFF2-40B4-BE49-F238E27FC236}">
                <a16:creationId xmlns:a16="http://schemas.microsoft.com/office/drawing/2014/main" id="{7E9714C3-8462-446F-8135-8A87F68E97AD}"/>
              </a:ext>
            </a:extLst>
          </p:cNvPr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438469" y="1647546"/>
            <a:ext cx="5429911" cy="3773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D9D9D9"/>
              </a:buClr>
              <a:buSzTx/>
              <a:buFont typeface="Wingdings"/>
              <a:buNone/>
              <a:defRPr sz="1600"/>
            </a:lvl1pPr>
            <a:lvl2pPr marL="609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2pPr>
            <a:lvl3pPr marL="990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3pPr>
            <a:lvl4pPr marL="1371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1600"/>
            </a:lvl4pPr>
            <a:lvl5pPr marL="1752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5pPr>
            <a:lvl6pPr marL="2133600" indent="-228600">
              <a:lnSpc>
                <a:spcPct val="100000"/>
              </a:lnSpc>
              <a:buClr>
                <a:schemeClr val="bg1">
                  <a:lumMod val="75000"/>
                </a:schemeClr>
              </a:buClr>
              <a:buFont typeface="Wingdings" panose="05000000000000000000" pitchFamily="2" charset="2"/>
              <a:buChar char="§"/>
              <a:defRPr sz="1600"/>
            </a:lvl6pPr>
          </a:lstStyle>
          <a:p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1</a:t>
            </a:r>
          </a:p>
          <a:p>
            <a:pPr lvl="1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2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2</a:t>
            </a:r>
          </a:p>
          <a:p>
            <a:pPr lvl="3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3</a:t>
            </a:r>
          </a:p>
          <a:p>
            <a:pPr lvl="4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4</a:t>
            </a:r>
          </a:p>
          <a:p>
            <a:pPr lvl="5"/>
            <a:r>
              <a:rPr dirty="0"/>
              <a:t>Text </a:t>
            </a:r>
            <a:r>
              <a:rPr dirty="0" err="1"/>
              <a:t>úrovně</a:t>
            </a:r>
            <a:r>
              <a:rPr dirty="0"/>
              <a:t> 5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7806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velký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F79C036C-E15D-40CF-9D8D-66BBA3E67F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1516" y="1359337"/>
            <a:ext cx="11308968" cy="4560451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" name="Text názvu">
            <a:extLst>
              <a:ext uri="{FF2B5EF4-FFF2-40B4-BE49-F238E27FC236}">
                <a16:creationId xmlns:a16="http://schemas.microsoft.com/office/drawing/2014/main" id="{DB65345C-41D9-4D4A-A463-5772029B6C8F}"/>
              </a:ext>
            </a:extLst>
          </p:cNvPr>
          <p:cNvSpPr txBox="1">
            <a:spLocks noGrp="1"/>
          </p:cNvSpPr>
          <p:nvPr>
            <p:ph type="body" sz="quarter" idx="21"/>
          </p:nvPr>
        </p:nvSpPr>
        <p:spPr>
          <a:xfrm>
            <a:off x="444500" y="444500"/>
            <a:ext cx="9264016" cy="5169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Clr>
                <a:srgbClr val="D9D9D9"/>
              </a:buClr>
              <a:buSzTx/>
              <a:buFont typeface="Wingdings"/>
              <a:buNone/>
              <a:defRPr sz="3000" b="1"/>
            </a:lvl1pPr>
          </a:lstStyle>
          <a:p>
            <a:r>
              <a:t>Text názvu</a:t>
            </a:r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853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- celý obráz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F79C036C-E15D-40CF-9D8D-66BBA3E67F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1516" y="441393"/>
            <a:ext cx="11308968" cy="5478395"/>
          </a:xfr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0800000" scaled="0"/>
          </a:gradFill>
        </p:spPr>
        <p:txBody>
          <a:bodyPr anchor="ctr"/>
          <a:lstStyle>
            <a:lvl1pPr>
              <a:buNone/>
              <a:defRPr sz="1100"/>
            </a:lvl1pPr>
          </a:lstStyle>
          <a:p>
            <a:r>
              <a:rPr lang="cs-CZ" dirty="0"/>
              <a:t>Vložte obrázek</a:t>
            </a:r>
          </a:p>
        </p:txBody>
      </p:sp>
      <p:sp>
        <p:nvSpPr>
          <p:cNvPr id="9" name="Číslo snímku">
            <a:extLst>
              <a:ext uri="{FF2B5EF4-FFF2-40B4-BE49-F238E27FC236}">
                <a16:creationId xmlns:a16="http://schemas.microsoft.com/office/drawing/2014/main" id="{090B4025-C19A-43C4-8610-87536D16111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439439" y="6115498"/>
            <a:ext cx="316035" cy="301109"/>
          </a:xfrm>
          <a:prstGeom prst="rect">
            <a:avLst/>
          </a:prstGeom>
        </p:spPr>
        <p:txBody>
          <a:bodyPr wrap="none"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" name="Zástupný symbol pro zápatí 3">
            <a:extLst>
              <a:ext uri="{FF2B5EF4-FFF2-40B4-BE49-F238E27FC236}">
                <a16:creationId xmlns:a16="http://schemas.microsoft.com/office/drawing/2014/main" id="{A18B82D0-FAB7-429A-B7D6-771C57070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cs-CZ"/>
              <a:t>Název prezentace, oddělení, jméno, 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784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na pozadí - tmav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">
            <a:extLst>
              <a:ext uri="{FF2B5EF4-FFF2-40B4-BE49-F238E27FC236}">
                <a16:creationId xmlns:a16="http://schemas.microsoft.com/office/drawing/2014/main" id="{FB41D8C4-E997-4E0E-9885-F50EF9F5CD83}"/>
              </a:ext>
            </a:extLst>
          </p:cNvPr>
          <p:cNvSpPr/>
          <p:nvPr userDrawn="1"/>
        </p:nvSpPr>
        <p:spPr>
          <a:xfrm>
            <a:off x="0" y="0"/>
            <a:ext cx="6553200" cy="6858001"/>
          </a:xfrm>
          <a:prstGeom prst="rect">
            <a:avLst/>
          </a:prstGeom>
          <a:gradFill>
            <a:gsLst>
              <a:gs pos="0">
                <a:srgbClr val="000000">
                  <a:alpha val="75099"/>
                </a:srgbClr>
              </a:gs>
              <a:gs pos="100000">
                <a:srgbClr val="000000">
                  <a:alpha val="0"/>
                </a:srgbClr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lnSpc>
                <a:spcPct val="90000"/>
              </a:lnSpc>
              <a:spcBef>
                <a:spcPts val="1000"/>
              </a:spcBef>
              <a:defRPr sz="1500">
                <a:solidFill>
                  <a:schemeClr val="accent1"/>
                </a:solidFill>
              </a:defRPr>
            </a:pPr>
            <a:endParaRPr/>
          </a:p>
        </p:txBody>
      </p:sp>
      <p:pic>
        <p:nvPicPr>
          <p:cNvPr id="9" name="logo-wht.png" descr="logo-wht.png">
            <a:extLst>
              <a:ext uri="{FF2B5EF4-FFF2-40B4-BE49-F238E27FC236}">
                <a16:creationId xmlns:a16="http://schemas.microsoft.com/office/drawing/2014/main" id="{63A92A0B-9411-4774-AA41-3E1C279336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4500" y="444500"/>
            <a:ext cx="1957447" cy="10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Zástupný symbol pro zápatí 3">
            <a:extLst>
              <a:ext uri="{FF2B5EF4-FFF2-40B4-BE49-F238E27FC236}">
                <a16:creationId xmlns:a16="http://schemas.microsoft.com/office/drawing/2014/main" id="{1D589DDD-A667-4DE9-8759-40D859CFD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499" y="6173787"/>
            <a:ext cx="655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Název prezentace, oddělení, jméno, datum</a:t>
            </a:r>
          </a:p>
        </p:txBody>
      </p:sp>
      <p:sp>
        <p:nvSpPr>
          <p:cNvPr id="18" name="Zástupný text 17">
            <a:extLst>
              <a:ext uri="{FF2B5EF4-FFF2-40B4-BE49-F238E27FC236}">
                <a16:creationId xmlns:a16="http://schemas.microsoft.com/office/drawing/2014/main" id="{3960EDF8-70D2-4CA2-9AC7-949500175D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4500" y="1938338"/>
            <a:ext cx="6553200" cy="1460500"/>
          </a:xfrm>
        </p:spPr>
        <p:txBody>
          <a:bodyPr>
            <a:normAutofit/>
          </a:bodyPr>
          <a:lstStyle>
            <a:lvl1pPr marL="0" indent="0">
              <a:buNone/>
              <a:defRPr sz="4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Zadejte nadpis.</a:t>
            </a:r>
            <a:br>
              <a:rPr lang="cs-CZ" dirty="0"/>
            </a:br>
            <a:r>
              <a:rPr lang="cs-CZ" dirty="0"/>
              <a:t>Na 2 řádky maximálně.</a:t>
            </a:r>
          </a:p>
        </p:txBody>
      </p:sp>
      <p:sp>
        <p:nvSpPr>
          <p:cNvPr id="20" name="Zástupný text 19">
            <a:extLst>
              <a:ext uri="{FF2B5EF4-FFF2-40B4-BE49-F238E27FC236}">
                <a16:creationId xmlns:a16="http://schemas.microsoft.com/office/drawing/2014/main" id="{F6861F44-827A-488F-A044-532DE8B132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4500" y="3548063"/>
            <a:ext cx="6553200" cy="687386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Obrázek na pozadí je nutné změnit přes nabídku Formát pozadí</a:t>
            </a:r>
          </a:p>
        </p:txBody>
      </p:sp>
    </p:spTree>
    <p:extLst>
      <p:ext uri="{BB962C8B-B14F-4D97-AF65-F5344CB8AC3E}">
        <p14:creationId xmlns:p14="http://schemas.microsoft.com/office/powerpoint/2010/main" val="405736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5" Type="http://schemas.openxmlformats.org/officeDocument/2006/relationships/slideLayout" Target="../slideLayouts/slideLayout34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3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3143529-2DFC-4B29-8F05-61B741D3A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633FB6D-7837-427D-8F22-D93394F97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D8640E-8241-4FAA-8703-5466EBEE04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64E1CC-F6D0-4AAA-BCAD-F8113F4D70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Název prezentace, oddělení, jméno, datum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1FDF27-12DF-4683-88A9-CE29920F7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BFC96-D0B0-4748-8307-6E5E2D74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717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714" r:id="rId9"/>
    <p:sldLayoutId id="2147483715" r:id="rId10"/>
    <p:sldLayoutId id="214748366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79">
          <p15:clr>
            <a:srgbClr val="F26B43"/>
          </p15:clr>
        </p15:guide>
        <p15:guide id="2" orient="horz" pos="1207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4941533-FD39-4FF4-B727-FD6BE7F32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2E07EE9-CC40-41C7-BB88-01D75A780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A8C5FD-1FE1-4D29-8026-F3E905667A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9C98ABF-6315-4B4D-AB3D-88A93D3621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Název prezentace, oddělení, jméno, datum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03636F-0D7C-4482-9C71-F01F516EF4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00C7F-1707-4550-917E-D0E4A1843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5825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702" r:id="rId4"/>
    <p:sldLayoutId id="2147483703" r:id="rId5"/>
    <p:sldLayoutId id="2147483704" r:id="rId6"/>
    <p:sldLayoutId id="2147483672" r:id="rId7"/>
    <p:sldLayoutId id="2147483673" r:id="rId8"/>
    <p:sldLayoutId id="2147483674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24749F4-0AAC-4F23-BB35-553C37B7C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5AECC1C-3B10-4F83-A099-8572B348F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DF799A-9F1A-4413-AAD3-E0A48BA0BF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7C1DC9-644E-42C3-A060-986C84DBB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Název prezentace, oddělení, jméno, datum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2FEDBC-6640-45D7-9004-C3EFAD36F8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6FC9A-6554-4701-90E1-B861FAF558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6208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705" r:id="rId4"/>
    <p:sldLayoutId id="2147483706" r:id="rId5"/>
    <p:sldLayoutId id="2147483707" r:id="rId6"/>
    <p:sldLayoutId id="2147483681" r:id="rId7"/>
    <p:sldLayoutId id="2147483682" r:id="rId8"/>
    <p:sldLayoutId id="2147483683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2A80F13-E83E-4FA3-829F-6F0813AA8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EF300F2-A709-4905-9153-65C04E7BF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693D91A-D2C6-4026-9787-9FB45E60CC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8A8E256-294A-4EC1-97F4-006EB9A91D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Název prezentace, oddělení, jméno, datum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A09879E-7D29-4BAD-84C9-30E1F95801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4688B-8028-4EC6-A555-A797090F42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741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708" r:id="rId4"/>
    <p:sldLayoutId id="2147483709" r:id="rId5"/>
    <p:sldLayoutId id="2147483710" r:id="rId6"/>
    <p:sldLayoutId id="2147483690" r:id="rId7"/>
    <p:sldLayoutId id="2147483691" r:id="rId8"/>
    <p:sldLayoutId id="2147483692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A924A60-9875-4CD9-BFA3-130F5BE65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D982BDB-D4F3-4CD8-864C-A2666E4FC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E4CDA0-A097-4A36-AD06-B59A25F91B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46A87E4-90C5-412E-85CD-12B723F95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Název prezentace, oddělení, jméno, datum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B242D8-410E-474F-89BA-D64E64D0B5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9296F-E877-4244-A638-DA128399D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539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711" r:id="rId4"/>
    <p:sldLayoutId id="2147483712" r:id="rId5"/>
    <p:sldLayoutId id="2147483713" r:id="rId6"/>
    <p:sldLayoutId id="2147483699" r:id="rId7"/>
    <p:sldLayoutId id="2147483700" r:id="rId8"/>
    <p:sldLayoutId id="2147483701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62DA38-8743-44DE-A9AA-BC87A1B0C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JEUL – Online Workshop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10BA484-3D71-4DD5-AC32-9541E4BDCAF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cs-CZ" dirty="0"/>
              <a:t>16. – 19. 03. 2021</a:t>
            </a:r>
          </a:p>
        </p:txBody>
      </p:sp>
    </p:spTree>
    <p:extLst>
      <p:ext uri="{BB962C8B-B14F-4D97-AF65-F5344CB8AC3E}">
        <p14:creationId xmlns:p14="http://schemas.microsoft.com/office/powerpoint/2010/main" val="536042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AA905416-BC27-45B7-8FB5-CC965580B8B9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cs-CZ" smtClean="0"/>
              <a:t>2</a:t>
            </a:fld>
            <a:endParaRPr lang="cs-CZ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B1F7109-1C47-4BC9-BD3C-5527D787289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cs-CZ" dirty="0" smtClean="0"/>
              <a:t>JEUL online workshop</a:t>
            </a:r>
            <a:endParaRPr lang="cs-CZ" dirty="0"/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891AB7C8-909A-47A6-9E03-A7A768ABDCC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44499" y="1034113"/>
            <a:ext cx="9242159" cy="369332"/>
          </a:xfrm>
        </p:spPr>
        <p:txBody>
          <a:bodyPr/>
          <a:lstStyle/>
          <a:p>
            <a:r>
              <a:rPr lang="cs-CZ" dirty="0" smtClean="0"/>
              <a:t>Program</a:t>
            </a:r>
            <a:endParaRPr lang="cs-CZ" dirty="0"/>
          </a:p>
        </p:txBody>
      </p:sp>
      <p:graphicFrame>
        <p:nvGraphicFramePr>
          <p:cNvPr id="4" name="Zástupný symbol pro obsah 5">
            <a:extLst>
              <a:ext uri="{FF2B5EF4-FFF2-40B4-BE49-F238E27FC236}">
                <a16:creationId xmlns:a16="http://schemas.microsoft.com/office/drawing/2014/main" id="{AED6C372-9738-497D-B8AE-41D4181735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2933414"/>
              </p:ext>
            </p:extLst>
          </p:nvPr>
        </p:nvGraphicFramePr>
        <p:xfrm>
          <a:off x="484048" y="2078592"/>
          <a:ext cx="11223901" cy="4116387"/>
        </p:xfrm>
        <a:graphic>
          <a:graphicData uri="http://schemas.openxmlformats.org/drawingml/2006/table">
            <a:tbl>
              <a:tblPr firstRow="1" bandRow="1"/>
              <a:tblGrid>
                <a:gridCol w="1553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8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4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6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0420">
                  <a:extLst>
                    <a:ext uri="{9D8B030D-6E8A-4147-A177-3AD203B41FA5}">
                      <a16:colId xmlns:a16="http://schemas.microsoft.com/office/drawing/2014/main" val="526730357"/>
                    </a:ext>
                  </a:extLst>
                </a:gridCol>
              </a:tblGrid>
              <a:tr h="209667">
                <a:tc gridSpan="4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1000"/>
                        </a:spcBef>
                        <a:buClrTx/>
                        <a:buFontTx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endParaRPr sz="15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0" marR="0" marT="0" marB="0" horzOverflow="overflow">
                    <a:lnL/>
                    <a:lnR>
                      <a:noFill/>
                    </a:lnR>
                    <a:lnT/>
                    <a:lnB w="0"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1000"/>
                        </a:spcBef>
                        <a:buClrTx/>
                        <a:buFontTx/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endParaRPr sz="15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0" marR="0" marT="0" marB="0" horzOverflow="overflow">
                    <a:lnL/>
                    <a:lnR/>
                    <a:lnT/>
                    <a:lnB w="0">
                      <a:noFill/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102"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sz="1600" dirty="0">
                          <a:solidFill>
                            <a:schemeClr val="accent2"/>
                          </a:solidFill>
                        </a:rPr>
                        <a:t> </a:t>
                      </a:r>
                    </a:p>
                  </a:txBody>
                  <a:tcPr marL="54000" marR="54000" marT="54000" marB="540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25400">
                      <a:solidFill>
                        <a:schemeClr val="accent2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600" b="1" noProof="0" dirty="0" smtClean="0">
                          <a:solidFill>
                            <a:schemeClr val="accent2"/>
                          </a:solidFill>
                        </a:rPr>
                        <a:t>16. 3. 2021</a:t>
                      </a:r>
                    </a:p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600" b="1" noProof="0" dirty="0" smtClean="0">
                          <a:solidFill>
                            <a:schemeClr val="accent2"/>
                          </a:solidFill>
                        </a:rPr>
                        <a:t>Workshops</a:t>
                      </a:r>
                      <a:endParaRPr lang="en-GB" sz="1600" b="1" noProof="0" dirty="0">
                        <a:solidFill>
                          <a:schemeClr val="accent2"/>
                        </a:solidFill>
                      </a:endParaRPr>
                    </a:p>
                  </a:txBody>
                  <a:tcPr marL="54000" marR="54000" marT="54000" marB="540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25400">
                      <a:solidFill>
                        <a:schemeClr val="accent2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600" b="1" noProof="0" dirty="0" smtClean="0">
                          <a:solidFill>
                            <a:schemeClr val="accent2"/>
                          </a:solidFill>
                        </a:rPr>
                        <a:t>17. 3. 2021</a:t>
                      </a:r>
                    </a:p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600" b="1" noProof="0" dirty="0" smtClean="0">
                          <a:solidFill>
                            <a:schemeClr val="accent2"/>
                          </a:solidFill>
                        </a:rPr>
                        <a:t>Workshops</a:t>
                      </a:r>
                      <a:endParaRPr lang="en-GB" sz="1600" b="1" noProof="0" dirty="0">
                        <a:solidFill>
                          <a:schemeClr val="accent2"/>
                        </a:solidFill>
                      </a:endParaRPr>
                    </a:p>
                  </a:txBody>
                  <a:tcPr marL="54000" marR="54000" marT="54000" marB="540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25400">
                      <a:solidFill>
                        <a:schemeClr val="accent2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600" b="1" noProof="0" dirty="0" smtClean="0">
                          <a:solidFill>
                            <a:schemeClr val="accent2"/>
                          </a:solidFill>
                        </a:rPr>
                        <a:t>18. 3.2021</a:t>
                      </a:r>
                    </a:p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600" b="1" noProof="0" dirty="0" smtClean="0">
                          <a:solidFill>
                            <a:schemeClr val="accent2"/>
                          </a:solidFill>
                        </a:rPr>
                        <a:t>Consultations</a:t>
                      </a:r>
                      <a:endParaRPr lang="en-GB" sz="1600" b="1" noProof="0" dirty="0">
                        <a:solidFill>
                          <a:schemeClr val="accent2"/>
                        </a:solidFill>
                      </a:endParaRPr>
                    </a:p>
                  </a:txBody>
                  <a:tcPr marL="54000" marR="54000" marT="54000" marB="54000" anchor="ctr" horzOverflow="overflow">
                    <a:lnL w="0">
                      <a:miter lim="400000"/>
                    </a:lnL>
                    <a:lnR w="0">
                      <a:noFill/>
                      <a:miter lim="400000"/>
                    </a:lnR>
                    <a:lnT w="0">
                      <a:miter lim="400000"/>
                    </a:lnT>
                    <a:lnB w="25400">
                      <a:solidFill>
                        <a:schemeClr val="accent2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600" b="1" noProof="0" dirty="0" smtClean="0">
                          <a:solidFill>
                            <a:schemeClr val="accent2"/>
                          </a:solidFill>
                        </a:rPr>
                        <a:t>19. 3. 2021</a:t>
                      </a:r>
                    </a:p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cs-CZ" sz="1600" b="1" noProof="0" dirty="0" smtClean="0">
                          <a:solidFill>
                            <a:schemeClr val="accent2"/>
                          </a:solidFill>
                        </a:rPr>
                        <a:t>Workshop</a:t>
                      </a:r>
                      <a:endParaRPr lang="en-GB" sz="1600" b="1" noProof="0" dirty="0">
                        <a:solidFill>
                          <a:schemeClr val="accent2"/>
                        </a:solidFill>
                      </a:endParaRPr>
                    </a:p>
                  </a:txBody>
                  <a:tcPr marL="54000" marR="54000" marT="54000" marB="54000" anchor="ctr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noFill/>
                      <a:miter lim="400000"/>
                    </a:lnT>
                    <a:lnB w="25400" cap="flat" cmpd="sng" algn="ctr">
                      <a:solidFill>
                        <a:schemeClr val="accent2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453"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400" noProof="0" dirty="0" smtClean="0"/>
                        <a:t>8:00 – 9:00</a:t>
                      </a:r>
                      <a:r>
                        <a:rPr lang="cs-CZ" sz="1400" noProof="0" dirty="0" smtClean="0"/>
                        <a:t> CET</a:t>
                      </a:r>
                    </a:p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cs-CZ" sz="1400" noProof="0" dirty="0" smtClean="0"/>
                        <a:t>15:00 – 16:00 CST</a:t>
                      </a:r>
                      <a:endParaRPr lang="en-GB" sz="1400" noProof="0" dirty="0"/>
                    </a:p>
                  </a:txBody>
                  <a:tcPr marL="54000" marR="54000" marT="54000" marB="54000" anchor="ctr" horzOverflow="overflow">
                    <a:lnL w="0">
                      <a:miter lim="400000"/>
                    </a:lnL>
                    <a:lnT w="25400">
                      <a:solidFill>
                        <a:schemeClr val="accent2"/>
                      </a:solidFill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400" noProof="0" dirty="0" smtClean="0"/>
                        <a:t>Welcome speech + Workshop on Remarks on JEUL Company Surveys – P. </a:t>
                      </a:r>
                      <a:r>
                        <a:rPr lang="en-GB" sz="1400" noProof="0" dirty="0" err="1" smtClean="0"/>
                        <a:t>Mer</a:t>
                      </a:r>
                      <a:r>
                        <a:rPr lang="cs-CZ" sz="1400" noProof="0" dirty="0" smtClean="0"/>
                        <a:t>t</a:t>
                      </a:r>
                      <a:r>
                        <a:rPr lang="en-GB" sz="1400" noProof="0" dirty="0" err="1" smtClean="0"/>
                        <a:t>lík</a:t>
                      </a:r>
                      <a:endParaRPr lang="cs-CZ" sz="1400" noProof="0" dirty="0" smtClean="0"/>
                    </a:p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cs-CZ" sz="1400" noProof="0" dirty="0" err="1" smtClean="0"/>
                        <a:t>Presentation</a:t>
                      </a:r>
                      <a:r>
                        <a:rPr lang="cs-CZ" sz="1400" noProof="0" dirty="0" smtClean="0"/>
                        <a:t> of JU </a:t>
                      </a:r>
                      <a:r>
                        <a:rPr lang="cs-CZ" sz="1400" noProof="0" dirty="0" err="1" smtClean="0"/>
                        <a:t>Surveys</a:t>
                      </a:r>
                      <a:r>
                        <a:rPr lang="cs-CZ" sz="1400" noProof="0" dirty="0" smtClean="0"/>
                        <a:t> </a:t>
                      </a:r>
                      <a:r>
                        <a:rPr lang="en-GB" sz="1400" noProof="0" dirty="0" smtClean="0"/>
                        <a:t>–</a:t>
                      </a:r>
                      <a:r>
                        <a:rPr lang="cs-CZ" sz="1400" noProof="0" dirty="0" smtClean="0"/>
                        <a:t> JU</a:t>
                      </a:r>
                      <a:endParaRPr lang="en-GB" sz="1400" noProof="0" dirty="0"/>
                    </a:p>
                  </a:txBody>
                  <a:tcPr marL="54000" marR="54000" marT="54000" marB="54000" anchor="ctr" horzOverflow="overflow">
                    <a:lnT w="25400">
                      <a:solidFill>
                        <a:schemeClr val="accent2"/>
                      </a:solidFill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400" noProof="0" dirty="0" smtClean="0"/>
                        <a:t>Workshop on Practical Corporate Experience – P. Šulc</a:t>
                      </a:r>
                      <a:endParaRPr lang="en-GB" sz="1400" noProof="0" dirty="0"/>
                    </a:p>
                  </a:txBody>
                  <a:tcPr marL="54000" marR="54000" marT="54000" marB="54000" anchor="ctr" horzOverflow="overflow">
                    <a:lnT w="25400">
                      <a:solidFill>
                        <a:schemeClr val="accent2"/>
                      </a:solidFill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cs-CZ" sz="1400" dirty="0"/>
                        <a:t>P. </a:t>
                      </a:r>
                      <a:r>
                        <a:rPr lang="cs-CZ" sz="1400" dirty="0" smtClean="0"/>
                        <a:t>Štrach,</a:t>
                      </a:r>
                      <a:r>
                        <a:rPr lang="cs-CZ" sz="1400" baseline="0" dirty="0" smtClean="0"/>
                        <a:t> P. Šulc, P. Mertlík</a:t>
                      </a:r>
                      <a:endParaRPr sz="1400" dirty="0"/>
                    </a:p>
                  </a:txBody>
                  <a:tcPr marL="54000" marR="54000" marT="54000" marB="54000" anchor="ctr" horzOverflow="overflow">
                    <a:lnT w="25400">
                      <a:solidFill>
                        <a:schemeClr val="accent2"/>
                      </a:solidFill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cs-CZ" sz="1400" dirty="0" err="1" smtClean="0"/>
                        <a:t>Presentations</a:t>
                      </a:r>
                      <a:r>
                        <a:rPr lang="cs-CZ" sz="1400" dirty="0" smtClean="0"/>
                        <a:t> of JU </a:t>
                      </a:r>
                      <a:r>
                        <a:rPr lang="cs-CZ" sz="1400" dirty="0" err="1" smtClean="0"/>
                        <a:t>course</a:t>
                      </a:r>
                      <a:r>
                        <a:rPr lang="cs-CZ" sz="1400" dirty="0" smtClean="0"/>
                        <a:t> </a:t>
                      </a:r>
                      <a:r>
                        <a:rPr lang="cs-CZ" sz="1400" dirty="0" err="1" smtClean="0"/>
                        <a:t>supervisors</a:t>
                      </a:r>
                      <a:r>
                        <a:rPr lang="cs-CZ" sz="1400" dirty="0" smtClean="0"/>
                        <a:t>.</a:t>
                      </a:r>
                      <a:r>
                        <a:rPr lang="cs-CZ" sz="1400" baseline="0" dirty="0" smtClean="0"/>
                        <a:t> </a:t>
                      </a:r>
                    </a:p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cs-CZ" sz="1400" baseline="0" dirty="0" err="1" smtClean="0"/>
                        <a:t>Comments</a:t>
                      </a:r>
                      <a:r>
                        <a:rPr lang="cs-CZ" sz="1400" baseline="0" dirty="0" smtClean="0"/>
                        <a:t>:</a:t>
                      </a:r>
                      <a:r>
                        <a:rPr lang="cs-CZ" sz="1400" dirty="0" smtClean="0"/>
                        <a:t> </a:t>
                      </a:r>
                      <a:r>
                        <a:rPr lang="cs-CZ" sz="1400" baseline="0" dirty="0" smtClean="0"/>
                        <a:t>P. Mertlík,        </a:t>
                      </a:r>
                      <a:r>
                        <a:rPr lang="cs-CZ" sz="1400" dirty="0" smtClean="0"/>
                        <a:t>L.</a:t>
                      </a:r>
                      <a:r>
                        <a:rPr lang="cs-CZ" sz="1400" baseline="0" dirty="0" smtClean="0"/>
                        <a:t> Stejskalová,   P. Štrach,    P. Šulc</a:t>
                      </a:r>
                      <a:endParaRPr lang="cs-CZ" sz="1400" dirty="0" smtClean="0"/>
                    </a:p>
                  </a:txBody>
                  <a:tcPr marL="54000" marR="54000" marT="54000" marB="54000" anchor="ctr" horzOverflow="overflow">
                    <a:lnR w="0">
                      <a:miter lim="400000"/>
                    </a:lnR>
                    <a:lnT w="25400" cap="flat" cmpd="sng" algn="ctr">
                      <a:solidFill>
                        <a:schemeClr val="accent2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453"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400" noProof="0" dirty="0" smtClean="0"/>
                        <a:t>9:00 – 10:00</a:t>
                      </a:r>
                      <a:r>
                        <a:rPr lang="cs-CZ" sz="1400" noProof="0" dirty="0" smtClean="0"/>
                        <a:t> CET</a:t>
                      </a:r>
                    </a:p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cs-CZ" sz="1400" noProof="0" dirty="0" smtClean="0"/>
                        <a:t>15:00 – 17:00 CST</a:t>
                      </a:r>
                      <a:endParaRPr lang="en-GB" sz="1400" noProof="0" dirty="0"/>
                    </a:p>
                  </a:txBody>
                  <a:tcPr marL="54000" marR="54000" marT="54000" marB="54000" anchor="ctr" horzOverflow="overflow">
                    <a:lnL w="0">
                      <a:miter lim="400000"/>
                    </a:lnL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Workshop on Developing Entrepreneurial Spirit – M. Beránek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noProof="0" dirty="0"/>
                    </a:p>
                  </a:txBody>
                  <a:tcPr marL="54000" marR="54000" marT="54000" marB="54000" anchor="ctr" horzOverflow="overflow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40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Workshop n Curricula Development, study programme and LO/SLO – L. Stejskalová, </a:t>
                      </a:r>
                      <a:br>
                        <a:rPr lang="en-GB" sz="140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P. Štrach</a:t>
                      </a:r>
                      <a:endParaRPr lang="en-GB" sz="1400" noProof="0" dirty="0"/>
                    </a:p>
                  </a:txBody>
                  <a:tcPr marL="54000" marR="54000" marT="54000" marB="54000" anchor="ctr" horzOverflow="overflow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cs-CZ" sz="1400" dirty="0"/>
                        <a:t>D. </a:t>
                      </a:r>
                      <a:r>
                        <a:rPr lang="cs-CZ" sz="1400" dirty="0" smtClean="0"/>
                        <a:t>Holman,</a:t>
                      </a:r>
                      <a:r>
                        <a:rPr lang="cs-CZ" sz="1400" baseline="0" dirty="0" smtClean="0"/>
                        <a:t> P. Šulc, P. Mertlík</a:t>
                      </a:r>
                      <a:endParaRPr lang="cs-CZ" sz="1400" dirty="0" smtClean="0"/>
                    </a:p>
                    <a:p>
                      <a:pPr algn="l" defTabSz="1043056">
                        <a:buClrTx/>
                        <a:buFontTx/>
                        <a:defRPr sz="1800"/>
                      </a:pPr>
                      <a:endParaRPr sz="1400" dirty="0"/>
                    </a:p>
                  </a:txBody>
                  <a:tcPr marL="54000" marR="54000" marT="54000" marB="54000" anchor="ctr" horzOverflow="overflow"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cs-CZ" sz="1400" dirty="0" err="1" smtClean="0"/>
                        <a:t>Presentations</a:t>
                      </a:r>
                      <a:r>
                        <a:rPr lang="cs-CZ" sz="1400" dirty="0" smtClean="0"/>
                        <a:t> of JU </a:t>
                      </a:r>
                      <a:r>
                        <a:rPr lang="cs-CZ" sz="1400" dirty="0" err="1" smtClean="0"/>
                        <a:t>course</a:t>
                      </a:r>
                      <a:r>
                        <a:rPr lang="cs-CZ" sz="1400" dirty="0" smtClean="0"/>
                        <a:t> </a:t>
                      </a:r>
                      <a:r>
                        <a:rPr lang="cs-CZ" sz="1400" dirty="0" err="1" smtClean="0"/>
                        <a:t>supervisors</a:t>
                      </a:r>
                      <a:r>
                        <a:rPr lang="cs-CZ" sz="1400" dirty="0" smtClean="0"/>
                        <a:t>.</a:t>
                      </a:r>
                      <a:r>
                        <a:rPr lang="cs-CZ" sz="1400" baseline="0" dirty="0" smtClean="0"/>
                        <a:t> </a:t>
                      </a:r>
                    </a:p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cs-CZ" sz="1400" baseline="0" dirty="0" err="1" smtClean="0"/>
                        <a:t>Comments</a:t>
                      </a:r>
                      <a:r>
                        <a:rPr lang="cs-CZ" sz="1400" baseline="0" dirty="0" smtClean="0"/>
                        <a:t>:</a:t>
                      </a:r>
                      <a:r>
                        <a:rPr lang="cs-CZ" sz="1400" dirty="0" smtClean="0"/>
                        <a:t> </a:t>
                      </a:r>
                      <a:r>
                        <a:rPr lang="cs-CZ" sz="1400" baseline="0" dirty="0" smtClean="0"/>
                        <a:t>P. Mertlík,        </a:t>
                      </a:r>
                      <a:r>
                        <a:rPr lang="cs-CZ" sz="1400" dirty="0" smtClean="0"/>
                        <a:t>L.</a:t>
                      </a:r>
                      <a:r>
                        <a:rPr lang="cs-CZ" sz="1400" baseline="0" dirty="0" smtClean="0"/>
                        <a:t> Stejskalová,   P. Štrach,    P. Šulc</a:t>
                      </a:r>
                      <a:endParaRPr lang="cs-CZ" sz="1400" dirty="0" smtClean="0"/>
                    </a:p>
                  </a:txBody>
                  <a:tcPr marL="54000" marR="54000" marT="54000" marB="54000" anchor="ctr" horzOverflow="overflow">
                    <a:lnR w="0">
                      <a:miter lim="400000"/>
                    </a:lnR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453"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400" noProof="0" dirty="0" smtClean="0"/>
                        <a:t>10:00 – 11:00</a:t>
                      </a:r>
                      <a:r>
                        <a:rPr lang="cs-CZ" sz="1400" noProof="0" dirty="0" smtClean="0"/>
                        <a:t> CET</a:t>
                      </a:r>
                    </a:p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cs-CZ" sz="1400" noProof="0" dirty="0" smtClean="0"/>
                        <a:t>17:00 – 18:00 CST</a:t>
                      </a:r>
                      <a:endParaRPr lang="en-GB" sz="1400" noProof="0" dirty="0"/>
                    </a:p>
                  </a:txBody>
                  <a:tcPr marL="54000" marR="54000" marT="54000" marB="54000" anchor="ctr" horzOverflow="overflow">
                    <a:lnL w="0">
                      <a:miter lim="400000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GB" sz="140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Workshop on Practical Education (Skills Training to complement the theoretical knowledge) – </a:t>
                      </a:r>
                      <a:r>
                        <a:rPr lang="cs-CZ" sz="140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cs-CZ" sz="140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40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D. Sieglová</a:t>
                      </a:r>
                      <a:endParaRPr lang="en-GB" sz="1400" noProof="0" dirty="0" smtClean="0"/>
                    </a:p>
                    <a:p>
                      <a:pPr algn="l" defTabSz="1043056">
                        <a:buClrTx/>
                        <a:buFontTx/>
                        <a:defRPr sz="1800"/>
                      </a:pPr>
                      <a:endParaRPr lang="en-GB" sz="1400" noProof="0" dirty="0"/>
                    </a:p>
                  </a:txBody>
                  <a:tcPr marL="54000" marR="54000" marT="54000" marB="540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en-GB" sz="1400" noProof="0" dirty="0" smtClean="0"/>
                        <a:t>Workshop on Developing Entrepreneurial Spirit – D. Holman</a:t>
                      </a:r>
                      <a:endParaRPr lang="en-GB" sz="1400" noProof="0" dirty="0"/>
                    </a:p>
                  </a:txBody>
                  <a:tcPr marL="54000" marR="54000" marT="54000" marB="540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1043056">
                        <a:buClrTx/>
                        <a:buFontTx/>
                        <a:defRPr sz="1800"/>
                      </a:pPr>
                      <a:r>
                        <a:rPr lang="cs-CZ" sz="1400" dirty="0" smtClean="0"/>
                        <a:t>P.</a:t>
                      </a:r>
                      <a:r>
                        <a:rPr lang="cs-CZ" sz="1400" baseline="0" dirty="0" smtClean="0"/>
                        <a:t> Mertlík, P. Šulc</a:t>
                      </a:r>
                      <a:endParaRPr sz="1400" dirty="0"/>
                    </a:p>
                  </a:txBody>
                  <a:tcPr marL="54000" marR="54000" marT="54000" marB="540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cs-CZ" sz="1400" dirty="0" err="1" smtClean="0"/>
                        <a:t>Wrap</a:t>
                      </a:r>
                      <a:r>
                        <a:rPr lang="cs-CZ" sz="1400" baseline="0" dirty="0" smtClean="0"/>
                        <a:t> up session -                 </a:t>
                      </a:r>
                      <a:r>
                        <a:rPr lang="cs-CZ" sz="1400" dirty="0" smtClean="0"/>
                        <a:t> </a:t>
                      </a:r>
                      <a:r>
                        <a:rPr lang="cs-CZ" sz="1400" baseline="0" dirty="0" smtClean="0"/>
                        <a:t>P. Mertlík, </a:t>
                      </a:r>
                      <a:r>
                        <a:rPr lang="cs-CZ" sz="1400" dirty="0" smtClean="0"/>
                        <a:t>L.</a:t>
                      </a:r>
                      <a:r>
                        <a:rPr lang="cs-CZ" sz="1400" baseline="0" dirty="0" smtClean="0"/>
                        <a:t> Stejskalová,   P. Štrach, P. Šulc</a:t>
                      </a:r>
                      <a:endParaRPr lang="cs-CZ" sz="1400" dirty="0" smtClean="0"/>
                    </a:p>
                  </a:txBody>
                  <a:tcPr marL="54000" marR="54000" marT="54000" marB="54000" anchor="ctr" horzOverflow="overflow">
                    <a:lnR w="0">
                      <a:miter lim="400000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486781"/>
      </p:ext>
    </p:extLst>
  </p:cSld>
  <p:clrMapOvr>
    <a:masterClrMapping/>
  </p:clrMapOvr>
</p:sld>
</file>

<file path=ppt/theme/theme1.xml><?xml version="1.0" encoding="utf-8"?>
<a:theme xmlns:a="http://schemas.openxmlformats.org/drawingml/2006/main" name="SAVS CI">
  <a:themeElements>
    <a:clrScheme name="SAVS CI">
      <a:dk1>
        <a:sysClr val="windowText" lastClr="000000"/>
      </a:dk1>
      <a:lt1>
        <a:sysClr val="window" lastClr="FFFFFF"/>
      </a:lt1>
      <a:dk2>
        <a:srgbClr val="44546A"/>
      </a:dk2>
      <a:lt2>
        <a:srgbClr val="DBEED5"/>
      </a:lt2>
      <a:accent1>
        <a:srgbClr val="81C26D"/>
      </a:accent1>
      <a:accent2>
        <a:srgbClr val="4BA82E"/>
      </a:accent2>
      <a:accent3>
        <a:srgbClr val="D22630"/>
      </a:accent3>
      <a:accent4>
        <a:srgbClr val="FFC000"/>
      </a:accent4>
      <a:accent5>
        <a:srgbClr val="FFD200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AVS Blue">
  <a:themeElements>
    <a:clrScheme name="SAVS Blue">
      <a:dk1>
        <a:sysClr val="windowText" lastClr="000000"/>
      </a:dk1>
      <a:lt1>
        <a:sysClr val="window" lastClr="FFFFFF"/>
      </a:lt1>
      <a:dk2>
        <a:srgbClr val="0090D7"/>
      </a:dk2>
      <a:lt2>
        <a:srgbClr val="004F76"/>
      </a:lt2>
      <a:accent1>
        <a:srgbClr val="7EC9F1"/>
      </a:accent1>
      <a:accent2>
        <a:srgbClr val="777777"/>
      </a:accent2>
      <a:accent3>
        <a:srgbClr val="4A4A4A"/>
      </a:accent3>
      <a:accent4>
        <a:srgbClr val="B8B8B8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AVS Red">
  <a:themeElements>
    <a:clrScheme name="SAVS Red">
      <a:dk1>
        <a:sysClr val="windowText" lastClr="000000"/>
      </a:dk1>
      <a:lt1>
        <a:sysClr val="window" lastClr="FFFFFF"/>
      </a:lt1>
      <a:dk2>
        <a:srgbClr val="E62336"/>
      </a:dk2>
      <a:lt2>
        <a:srgbClr val="B00835"/>
      </a:lt2>
      <a:accent1>
        <a:srgbClr val="EA5167"/>
      </a:accent1>
      <a:accent2>
        <a:srgbClr val="E5D1A2"/>
      </a:accent2>
      <a:accent3>
        <a:srgbClr val="878787"/>
      </a:accent3>
      <a:accent4>
        <a:srgbClr val="CECEC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AVS Yellow">
  <a:themeElements>
    <a:clrScheme name="SAVS Yellow">
      <a:dk1>
        <a:sysClr val="windowText" lastClr="000000"/>
      </a:dk1>
      <a:lt1>
        <a:sysClr val="window" lastClr="FFFFFF"/>
      </a:lt1>
      <a:dk2>
        <a:srgbClr val="D3DA44"/>
      </a:dk2>
      <a:lt2>
        <a:srgbClr val="A2C617"/>
      </a:lt2>
      <a:accent1>
        <a:srgbClr val="FFDF43"/>
      </a:accent1>
      <a:accent2>
        <a:srgbClr val="FFF374"/>
      </a:accent2>
      <a:accent3>
        <a:srgbClr val="9D9D9D"/>
      </a:accent3>
      <a:accent4>
        <a:srgbClr val="B2B2B2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SAVS Turquois">
  <a:themeElements>
    <a:clrScheme name="SAVS Turquois">
      <a:dk1>
        <a:sysClr val="windowText" lastClr="000000"/>
      </a:dk1>
      <a:lt1>
        <a:sysClr val="window" lastClr="FFFFFF"/>
      </a:lt1>
      <a:dk2>
        <a:srgbClr val="15AF97"/>
      </a:dk2>
      <a:lt2>
        <a:srgbClr val="008A83"/>
      </a:lt2>
      <a:accent1>
        <a:srgbClr val="76B4AF"/>
      </a:accent1>
      <a:accent2>
        <a:srgbClr val="74A3A1"/>
      </a:accent2>
      <a:accent3>
        <a:srgbClr val="707070"/>
      </a:accent3>
      <a:accent4>
        <a:srgbClr val="B2B2B2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7BC89EF2F70FD4292E4A51E99644E01" ma:contentTypeVersion="13" ma:contentTypeDescription="Vytvoří nový dokument" ma:contentTypeScope="" ma:versionID="396f4a87f516ede17db924f9538e677a">
  <xsd:schema xmlns:xsd="http://www.w3.org/2001/XMLSchema" xmlns:xs="http://www.w3.org/2001/XMLSchema" xmlns:p="http://schemas.microsoft.com/office/2006/metadata/properties" xmlns:ns3="d9fcd4c6-ec6f-4faa-8b31-a509336b5225" xmlns:ns4="6c64436e-51fb-4691-a235-f39c4d9de8a3" targetNamespace="http://schemas.microsoft.com/office/2006/metadata/properties" ma:root="true" ma:fieldsID="bd5edaa6b128672066175ad076768c04" ns3:_="" ns4:_="">
    <xsd:import namespace="d9fcd4c6-ec6f-4faa-8b31-a509336b5225"/>
    <xsd:import namespace="6c64436e-51fb-4691-a235-f39c4d9de8a3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ingHintHash" minOccurs="0"/>
                <xsd:element ref="ns3:SharedWithUser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fcd4c6-ec6f-4faa-8b31-a509336b5225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9" nillable="true" ma:displayName="Hodnota hash upozornění na sdílení" ma:description="" ma:hidden="true" ma:internalName="SharingHintHash" ma:readOnly="true">
      <xsd:simpleType>
        <xsd:restriction base="dms:Text"/>
      </xsd:simpleType>
    </xsd:element>
    <xsd:element name="SharedWithUsers" ma:index="10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64436e-51fb-4691-a235-f39c4d9de8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8224D6E-1977-48ED-9092-48F0CE7DBEE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0D13E0-A37B-4183-9BFB-81EB092D4D78}">
  <ds:schemaRefs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  <ds:schemaRef ds:uri="6c64436e-51fb-4691-a235-f39c4d9de8a3"/>
    <ds:schemaRef ds:uri="http://schemas.microsoft.com/office/2006/documentManagement/types"/>
    <ds:schemaRef ds:uri="http://purl.org/dc/elements/1.1/"/>
    <ds:schemaRef ds:uri="d9fcd4c6-ec6f-4faa-8b31-a509336b5225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5356F3E-9FC7-484C-BF76-EDA1C391A3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fcd4c6-ec6f-4faa-8b31-a509336b5225"/>
    <ds:schemaRef ds:uri="6c64436e-51fb-4691-a235-f39c4d9de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243</Words>
  <Application>Microsoft Office PowerPoint</Application>
  <PresentationFormat>Širokoúhlá obrazovka</PresentationFormat>
  <Paragraphs>35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5</vt:i4>
      </vt:variant>
      <vt:variant>
        <vt:lpstr>Nadpisy snímků</vt:lpstr>
      </vt:variant>
      <vt:variant>
        <vt:i4>2</vt:i4>
      </vt:variant>
    </vt:vector>
  </HeadingPairs>
  <TitlesOfParts>
    <vt:vector size="11" baseType="lpstr">
      <vt:lpstr>Arial</vt:lpstr>
      <vt:lpstr>Calibri</vt:lpstr>
      <vt:lpstr>Helvetica</vt:lpstr>
      <vt:lpstr>Wingdings</vt:lpstr>
      <vt:lpstr>SAVS CI</vt:lpstr>
      <vt:lpstr>SAVS Blue</vt:lpstr>
      <vt:lpstr>SAVS Red</vt:lpstr>
      <vt:lpstr>SAVS Yellow</vt:lpstr>
      <vt:lpstr>SAVS Turquois</vt:lpstr>
      <vt:lpstr>JEUL – Online Workshop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Tomáš</dc:creator>
  <cp:lastModifiedBy>Heršálková, Kristýna</cp:lastModifiedBy>
  <cp:revision>31</cp:revision>
  <cp:lastPrinted>2021-02-19T09:29:38Z</cp:lastPrinted>
  <dcterms:created xsi:type="dcterms:W3CDTF">2020-10-26T13:34:53Z</dcterms:created>
  <dcterms:modified xsi:type="dcterms:W3CDTF">2021-09-24T15:08:42Z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0x01010067BC89EF2F70FD4292E4A51E99644E01</vt:lpwstr>
  </property>
</Properties>
</file>