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3" r:id="rId6"/>
    <p:sldMasterId id="2147483655" r:id="rId7"/>
    <p:sldMasterId id="2147483657" r:id="rId8"/>
  </p:sldMasterIdLst>
  <p:notesMasterIdLst>
    <p:notesMasterId r:id="rId11"/>
  </p:notesMasterIdLst>
  <p:handoutMasterIdLst>
    <p:handoutMasterId r:id="rId12"/>
  </p:handoutMasterIdLst>
  <p:sldIdLst>
    <p:sldId id="256" r:id="rId9"/>
    <p:sldId id="305" r:id="rId1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4163BB-53FA-4FBE-B7FF-620800F871A9}" v="14" dt="2021-02-21T20:04:57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1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Římalová, Denisa" userId="a25ea593-3ff8-409b-83d2-753b95698012" providerId="ADAL" clId="{A64163BB-53FA-4FBE-B7FF-620800F871A9}"/>
    <pc:docChg chg="undo custSel delSld modSld">
      <pc:chgData name="Římalová, Denisa" userId="a25ea593-3ff8-409b-83d2-753b95698012" providerId="ADAL" clId="{A64163BB-53FA-4FBE-B7FF-620800F871A9}" dt="2021-02-21T20:05:14.524" v="630" actId="20577"/>
      <pc:docMkLst>
        <pc:docMk/>
      </pc:docMkLst>
      <pc:sldChg chg="modSp mod">
        <pc:chgData name="Římalová, Denisa" userId="a25ea593-3ff8-409b-83d2-753b95698012" providerId="ADAL" clId="{A64163BB-53FA-4FBE-B7FF-620800F871A9}" dt="2021-02-21T19:58:05.708" v="615" actId="20577"/>
        <pc:sldMkLst>
          <pc:docMk/>
          <pc:sldMk cId="536042227" sldId="256"/>
        </pc:sldMkLst>
        <pc:spChg chg="mod">
          <ac:chgData name="Římalová, Denisa" userId="a25ea593-3ff8-409b-83d2-753b95698012" providerId="ADAL" clId="{A64163BB-53FA-4FBE-B7FF-620800F871A9}" dt="2021-02-21T19:57:56.362" v="594" actId="20577"/>
          <ac:spMkLst>
            <pc:docMk/>
            <pc:sldMk cId="536042227" sldId="256"/>
            <ac:spMk id="2" creationId="{8662DA38-8743-44DE-A9AA-BC87A1B0C12A}"/>
          </ac:spMkLst>
        </pc:spChg>
        <pc:spChg chg="mod">
          <ac:chgData name="Římalová, Denisa" userId="a25ea593-3ff8-409b-83d2-753b95698012" providerId="ADAL" clId="{A64163BB-53FA-4FBE-B7FF-620800F871A9}" dt="2021-02-21T19:58:05.708" v="615" actId="20577"/>
          <ac:spMkLst>
            <pc:docMk/>
            <pc:sldMk cId="536042227" sldId="256"/>
            <ac:spMk id="3" creationId="{710BA484-3D71-4DD5-AC32-9541E4BDCAF2}"/>
          </ac:spMkLst>
        </pc:spChg>
      </pc:sldChg>
      <pc:sldChg chg="del">
        <pc:chgData name="Římalová, Denisa" userId="a25ea593-3ff8-409b-83d2-753b95698012" providerId="ADAL" clId="{A64163BB-53FA-4FBE-B7FF-620800F871A9}" dt="2021-02-17T07:59:18.735" v="0" actId="47"/>
        <pc:sldMkLst>
          <pc:docMk/>
          <pc:sldMk cId="1772373950" sldId="257"/>
        </pc:sldMkLst>
      </pc:sldChg>
      <pc:sldChg chg="del">
        <pc:chgData name="Římalová, Denisa" userId="a25ea593-3ff8-409b-83d2-753b95698012" providerId="ADAL" clId="{A64163BB-53FA-4FBE-B7FF-620800F871A9}" dt="2021-02-17T07:59:18.985" v="1" actId="47"/>
        <pc:sldMkLst>
          <pc:docMk/>
          <pc:sldMk cId="2214447769" sldId="258"/>
        </pc:sldMkLst>
      </pc:sldChg>
      <pc:sldChg chg="del">
        <pc:chgData name="Římalová, Denisa" userId="a25ea593-3ff8-409b-83d2-753b95698012" providerId="ADAL" clId="{A64163BB-53FA-4FBE-B7FF-620800F871A9}" dt="2021-02-17T07:59:21.046" v="5" actId="47"/>
        <pc:sldMkLst>
          <pc:docMk/>
          <pc:sldMk cId="1575673915" sldId="259"/>
        </pc:sldMkLst>
      </pc:sldChg>
      <pc:sldChg chg="del">
        <pc:chgData name="Římalová, Denisa" userId="a25ea593-3ff8-409b-83d2-753b95698012" providerId="ADAL" clId="{A64163BB-53FA-4FBE-B7FF-620800F871A9}" dt="2021-02-17T07:59:21.665" v="6" actId="47"/>
        <pc:sldMkLst>
          <pc:docMk/>
          <pc:sldMk cId="3367305953" sldId="260"/>
        </pc:sldMkLst>
      </pc:sldChg>
      <pc:sldChg chg="del">
        <pc:chgData name="Římalová, Denisa" userId="a25ea593-3ff8-409b-83d2-753b95698012" providerId="ADAL" clId="{A64163BB-53FA-4FBE-B7FF-620800F871A9}" dt="2021-02-17T07:59:22.422" v="7" actId="47"/>
        <pc:sldMkLst>
          <pc:docMk/>
          <pc:sldMk cId="2650044604" sldId="261"/>
        </pc:sldMkLst>
      </pc:sldChg>
      <pc:sldChg chg="del">
        <pc:chgData name="Římalová, Denisa" userId="a25ea593-3ff8-409b-83d2-753b95698012" providerId="ADAL" clId="{A64163BB-53FA-4FBE-B7FF-620800F871A9}" dt="2021-02-17T07:59:22.963" v="8" actId="47"/>
        <pc:sldMkLst>
          <pc:docMk/>
          <pc:sldMk cId="2032963682" sldId="262"/>
        </pc:sldMkLst>
      </pc:sldChg>
      <pc:sldChg chg="del">
        <pc:chgData name="Římalová, Denisa" userId="a25ea593-3ff8-409b-83d2-753b95698012" providerId="ADAL" clId="{A64163BB-53FA-4FBE-B7FF-620800F871A9}" dt="2021-02-17T07:59:23.430" v="9" actId="47"/>
        <pc:sldMkLst>
          <pc:docMk/>
          <pc:sldMk cId="1355042100" sldId="263"/>
        </pc:sldMkLst>
      </pc:sldChg>
      <pc:sldChg chg="del">
        <pc:chgData name="Římalová, Denisa" userId="a25ea593-3ff8-409b-83d2-753b95698012" providerId="ADAL" clId="{A64163BB-53FA-4FBE-B7FF-620800F871A9}" dt="2021-02-17T07:59:24.125" v="10" actId="47"/>
        <pc:sldMkLst>
          <pc:docMk/>
          <pc:sldMk cId="1471620471" sldId="264"/>
        </pc:sldMkLst>
      </pc:sldChg>
      <pc:sldChg chg="del">
        <pc:chgData name="Římalová, Denisa" userId="a25ea593-3ff8-409b-83d2-753b95698012" providerId="ADAL" clId="{A64163BB-53FA-4FBE-B7FF-620800F871A9}" dt="2021-02-17T07:59:24.674" v="11" actId="47"/>
        <pc:sldMkLst>
          <pc:docMk/>
          <pc:sldMk cId="2101910000" sldId="265"/>
        </pc:sldMkLst>
      </pc:sldChg>
      <pc:sldChg chg="del">
        <pc:chgData name="Římalová, Denisa" userId="a25ea593-3ff8-409b-83d2-753b95698012" providerId="ADAL" clId="{A64163BB-53FA-4FBE-B7FF-620800F871A9}" dt="2021-02-17T07:59:25.297" v="12" actId="47"/>
        <pc:sldMkLst>
          <pc:docMk/>
          <pc:sldMk cId="2492616086" sldId="266"/>
        </pc:sldMkLst>
      </pc:sldChg>
      <pc:sldChg chg="del">
        <pc:chgData name="Římalová, Denisa" userId="a25ea593-3ff8-409b-83d2-753b95698012" providerId="ADAL" clId="{A64163BB-53FA-4FBE-B7FF-620800F871A9}" dt="2021-02-17T07:59:19.220" v="2" actId="47"/>
        <pc:sldMkLst>
          <pc:docMk/>
          <pc:sldMk cId="2543586714" sldId="267"/>
        </pc:sldMkLst>
      </pc:sldChg>
      <pc:sldChg chg="del">
        <pc:chgData name="Římalová, Denisa" userId="a25ea593-3ff8-409b-83d2-753b95698012" providerId="ADAL" clId="{A64163BB-53FA-4FBE-B7FF-620800F871A9}" dt="2021-02-17T07:59:19.665" v="3" actId="47"/>
        <pc:sldMkLst>
          <pc:docMk/>
          <pc:sldMk cId="931774065" sldId="268"/>
        </pc:sldMkLst>
      </pc:sldChg>
      <pc:sldChg chg="del">
        <pc:chgData name="Římalová, Denisa" userId="a25ea593-3ff8-409b-83d2-753b95698012" providerId="ADAL" clId="{A64163BB-53FA-4FBE-B7FF-620800F871A9}" dt="2021-02-17T07:59:20.027" v="4" actId="47"/>
        <pc:sldMkLst>
          <pc:docMk/>
          <pc:sldMk cId="245616551" sldId="269"/>
        </pc:sldMkLst>
      </pc:sldChg>
      <pc:sldChg chg="del">
        <pc:chgData name="Římalová, Denisa" userId="a25ea593-3ff8-409b-83d2-753b95698012" providerId="ADAL" clId="{A64163BB-53FA-4FBE-B7FF-620800F871A9}" dt="2021-02-17T07:59:25.764" v="13" actId="47"/>
        <pc:sldMkLst>
          <pc:docMk/>
          <pc:sldMk cId="2001123736" sldId="270"/>
        </pc:sldMkLst>
      </pc:sldChg>
      <pc:sldChg chg="del">
        <pc:chgData name="Římalová, Denisa" userId="a25ea593-3ff8-409b-83d2-753b95698012" providerId="ADAL" clId="{A64163BB-53FA-4FBE-B7FF-620800F871A9}" dt="2021-02-17T07:59:35.450" v="14" actId="47"/>
        <pc:sldMkLst>
          <pc:docMk/>
          <pc:sldMk cId="2339329881" sldId="271"/>
        </pc:sldMkLst>
      </pc:sldChg>
      <pc:sldChg chg="del">
        <pc:chgData name="Římalová, Denisa" userId="a25ea593-3ff8-409b-83d2-753b95698012" providerId="ADAL" clId="{A64163BB-53FA-4FBE-B7FF-620800F871A9}" dt="2021-02-17T07:59:36.560" v="15" actId="47"/>
        <pc:sldMkLst>
          <pc:docMk/>
          <pc:sldMk cId="1702816443" sldId="272"/>
        </pc:sldMkLst>
      </pc:sldChg>
      <pc:sldChg chg="del">
        <pc:chgData name="Římalová, Denisa" userId="a25ea593-3ff8-409b-83d2-753b95698012" providerId="ADAL" clId="{A64163BB-53FA-4FBE-B7FF-620800F871A9}" dt="2021-02-17T07:59:37.522" v="16" actId="47"/>
        <pc:sldMkLst>
          <pc:docMk/>
          <pc:sldMk cId="1824474062" sldId="273"/>
        </pc:sldMkLst>
      </pc:sldChg>
      <pc:sldChg chg="modSp del mod">
        <pc:chgData name="Římalová, Denisa" userId="a25ea593-3ff8-409b-83d2-753b95698012" providerId="ADAL" clId="{A64163BB-53FA-4FBE-B7FF-620800F871A9}" dt="2021-02-17T07:59:54.275" v="18" actId="47"/>
        <pc:sldMkLst>
          <pc:docMk/>
          <pc:sldMk cId="3892275619" sldId="274"/>
        </pc:sldMkLst>
        <pc:graphicFrameChg chg="modGraphic">
          <ac:chgData name="Římalová, Denisa" userId="a25ea593-3ff8-409b-83d2-753b95698012" providerId="ADAL" clId="{A64163BB-53FA-4FBE-B7FF-620800F871A9}" dt="2021-02-17T07:59:44.853" v="17" actId="6549"/>
          <ac:graphicFrameMkLst>
            <pc:docMk/>
            <pc:sldMk cId="3892275619" sldId="274"/>
            <ac:graphicFrameMk id="10" creationId="{2831C30F-D860-4B82-A4D6-8048533BE2FF}"/>
          </ac:graphicFrameMkLst>
        </pc:graphicFrameChg>
      </pc:sldChg>
      <pc:sldChg chg="modSp mod">
        <pc:chgData name="Římalová, Denisa" userId="a25ea593-3ff8-409b-83d2-753b95698012" providerId="ADAL" clId="{A64163BB-53FA-4FBE-B7FF-620800F871A9}" dt="2021-02-17T14:43:04.620" v="545" actId="20577"/>
        <pc:sldMkLst>
          <pc:docMk/>
          <pc:sldMk cId="1905913362" sldId="275"/>
        </pc:sldMkLst>
        <pc:graphicFrameChg chg="mod modGraphic">
          <ac:chgData name="Římalová, Denisa" userId="a25ea593-3ff8-409b-83d2-753b95698012" providerId="ADAL" clId="{A64163BB-53FA-4FBE-B7FF-620800F871A9}" dt="2021-02-17T14:43:04.620" v="545" actId="20577"/>
          <ac:graphicFrameMkLst>
            <pc:docMk/>
            <pc:sldMk cId="1905913362" sldId="275"/>
            <ac:graphicFrameMk id="4" creationId="{AED6C372-9738-497D-B8AE-41D418173530}"/>
          </ac:graphicFrameMkLst>
        </pc:graphicFrameChg>
      </pc:sldChg>
      <pc:sldChg chg="del">
        <pc:chgData name="Římalová, Denisa" userId="a25ea593-3ff8-409b-83d2-753b95698012" providerId="ADAL" clId="{A64163BB-53FA-4FBE-B7FF-620800F871A9}" dt="2021-02-17T08:06:58.496" v="516" actId="47"/>
        <pc:sldMkLst>
          <pc:docMk/>
          <pc:sldMk cId="4114610654" sldId="276"/>
        </pc:sldMkLst>
      </pc:sldChg>
      <pc:sldChg chg="del">
        <pc:chgData name="Římalová, Denisa" userId="a25ea593-3ff8-409b-83d2-753b95698012" providerId="ADAL" clId="{A64163BB-53FA-4FBE-B7FF-620800F871A9}" dt="2021-02-17T08:06:59.062" v="517" actId="47"/>
        <pc:sldMkLst>
          <pc:docMk/>
          <pc:sldMk cId="1358109683" sldId="277"/>
        </pc:sldMkLst>
      </pc:sldChg>
      <pc:sldChg chg="del">
        <pc:chgData name="Římalová, Denisa" userId="a25ea593-3ff8-409b-83d2-753b95698012" providerId="ADAL" clId="{A64163BB-53FA-4FBE-B7FF-620800F871A9}" dt="2021-02-17T08:06:59.545" v="518" actId="47"/>
        <pc:sldMkLst>
          <pc:docMk/>
          <pc:sldMk cId="1448418277" sldId="278"/>
        </pc:sldMkLst>
      </pc:sldChg>
      <pc:sldChg chg="del">
        <pc:chgData name="Římalová, Denisa" userId="a25ea593-3ff8-409b-83d2-753b95698012" providerId="ADAL" clId="{A64163BB-53FA-4FBE-B7FF-620800F871A9}" dt="2021-02-17T08:07:00.204" v="519" actId="47"/>
        <pc:sldMkLst>
          <pc:docMk/>
          <pc:sldMk cId="517889493" sldId="279"/>
        </pc:sldMkLst>
      </pc:sldChg>
      <pc:sldChg chg="del">
        <pc:chgData name="Římalová, Denisa" userId="a25ea593-3ff8-409b-83d2-753b95698012" providerId="ADAL" clId="{A64163BB-53FA-4FBE-B7FF-620800F871A9}" dt="2021-02-17T08:07:00.881" v="520" actId="47"/>
        <pc:sldMkLst>
          <pc:docMk/>
          <pc:sldMk cId="832088697" sldId="280"/>
        </pc:sldMkLst>
      </pc:sldChg>
      <pc:sldChg chg="del">
        <pc:chgData name="Římalová, Denisa" userId="a25ea593-3ff8-409b-83d2-753b95698012" providerId="ADAL" clId="{A64163BB-53FA-4FBE-B7FF-620800F871A9}" dt="2021-02-17T08:07:01.320" v="521" actId="47"/>
        <pc:sldMkLst>
          <pc:docMk/>
          <pc:sldMk cId="2678632552" sldId="281"/>
        </pc:sldMkLst>
      </pc:sldChg>
      <pc:sldChg chg="del">
        <pc:chgData name="Římalová, Denisa" userId="a25ea593-3ff8-409b-83d2-753b95698012" providerId="ADAL" clId="{A64163BB-53FA-4FBE-B7FF-620800F871A9}" dt="2021-02-17T08:07:01.681" v="522" actId="47"/>
        <pc:sldMkLst>
          <pc:docMk/>
          <pc:sldMk cId="1402275423" sldId="282"/>
        </pc:sldMkLst>
      </pc:sldChg>
      <pc:sldChg chg="del">
        <pc:chgData name="Římalová, Denisa" userId="a25ea593-3ff8-409b-83d2-753b95698012" providerId="ADAL" clId="{A64163BB-53FA-4FBE-B7FF-620800F871A9}" dt="2021-02-17T08:07:02.351" v="523" actId="47"/>
        <pc:sldMkLst>
          <pc:docMk/>
          <pc:sldMk cId="1038498329" sldId="283"/>
        </pc:sldMkLst>
      </pc:sldChg>
      <pc:sldChg chg="del">
        <pc:chgData name="Římalová, Denisa" userId="a25ea593-3ff8-409b-83d2-753b95698012" providerId="ADAL" clId="{A64163BB-53FA-4FBE-B7FF-620800F871A9}" dt="2021-02-17T08:07:02.897" v="524" actId="47"/>
        <pc:sldMkLst>
          <pc:docMk/>
          <pc:sldMk cId="4206421300" sldId="284"/>
        </pc:sldMkLst>
      </pc:sldChg>
      <pc:sldChg chg="del">
        <pc:chgData name="Římalová, Denisa" userId="a25ea593-3ff8-409b-83d2-753b95698012" providerId="ADAL" clId="{A64163BB-53FA-4FBE-B7FF-620800F871A9}" dt="2021-02-17T08:07:03.349" v="525" actId="47"/>
        <pc:sldMkLst>
          <pc:docMk/>
          <pc:sldMk cId="4136252370" sldId="285"/>
        </pc:sldMkLst>
      </pc:sldChg>
      <pc:sldChg chg="del">
        <pc:chgData name="Římalová, Denisa" userId="a25ea593-3ff8-409b-83d2-753b95698012" providerId="ADAL" clId="{A64163BB-53FA-4FBE-B7FF-620800F871A9}" dt="2021-02-17T08:07:03.699" v="526" actId="47"/>
        <pc:sldMkLst>
          <pc:docMk/>
          <pc:sldMk cId="3765003715" sldId="286"/>
        </pc:sldMkLst>
      </pc:sldChg>
      <pc:sldChg chg="del">
        <pc:chgData name="Římalová, Denisa" userId="a25ea593-3ff8-409b-83d2-753b95698012" providerId="ADAL" clId="{A64163BB-53FA-4FBE-B7FF-620800F871A9}" dt="2021-02-17T08:07:04.133" v="527" actId="47"/>
        <pc:sldMkLst>
          <pc:docMk/>
          <pc:sldMk cId="3929001678" sldId="287"/>
        </pc:sldMkLst>
      </pc:sldChg>
      <pc:sldChg chg="del">
        <pc:chgData name="Římalová, Denisa" userId="a25ea593-3ff8-409b-83d2-753b95698012" providerId="ADAL" clId="{A64163BB-53FA-4FBE-B7FF-620800F871A9}" dt="2021-02-17T08:07:04.630" v="528" actId="47"/>
        <pc:sldMkLst>
          <pc:docMk/>
          <pc:sldMk cId="264660007" sldId="288"/>
        </pc:sldMkLst>
      </pc:sldChg>
      <pc:sldChg chg="del">
        <pc:chgData name="Římalová, Denisa" userId="a25ea593-3ff8-409b-83d2-753b95698012" providerId="ADAL" clId="{A64163BB-53FA-4FBE-B7FF-620800F871A9}" dt="2021-02-17T08:07:04.769" v="529" actId="47"/>
        <pc:sldMkLst>
          <pc:docMk/>
          <pc:sldMk cId="3848328150" sldId="289"/>
        </pc:sldMkLst>
      </pc:sldChg>
      <pc:sldChg chg="del">
        <pc:chgData name="Římalová, Denisa" userId="a25ea593-3ff8-409b-83d2-753b95698012" providerId="ADAL" clId="{A64163BB-53FA-4FBE-B7FF-620800F871A9}" dt="2021-02-17T08:07:05.288" v="530" actId="47"/>
        <pc:sldMkLst>
          <pc:docMk/>
          <pc:sldMk cId="2891631405" sldId="290"/>
        </pc:sldMkLst>
      </pc:sldChg>
      <pc:sldChg chg="del">
        <pc:chgData name="Římalová, Denisa" userId="a25ea593-3ff8-409b-83d2-753b95698012" providerId="ADAL" clId="{A64163BB-53FA-4FBE-B7FF-620800F871A9}" dt="2021-02-17T08:07:05.468" v="531" actId="47"/>
        <pc:sldMkLst>
          <pc:docMk/>
          <pc:sldMk cId="3577133420" sldId="291"/>
        </pc:sldMkLst>
      </pc:sldChg>
      <pc:sldChg chg="del">
        <pc:chgData name="Římalová, Denisa" userId="a25ea593-3ff8-409b-83d2-753b95698012" providerId="ADAL" clId="{A64163BB-53FA-4FBE-B7FF-620800F871A9}" dt="2021-02-17T08:07:05.689" v="532" actId="47"/>
        <pc:sldMkLst>
          <pc:docMk/>
          <pc:sldMk cId="4016511075" sldId="292"/>
        </pc:sldMkLst>
      </pc:sldChg>
      <pc:sldChg chg="del">
        <pc:chgData name="Římalová, Denisa" userId="a25ea593-3ff8-409b-83d2-753b95698012" providerId="ADAL" clId="{A64163BB-53FA-4FBE-B7FF-620800F871A9}" dt="2021-02-17T08:07:06.126" v="533" actId="47"/>
        <pc:sldMkLst>
          <pc:docMk/>
          <pc:sldMk cId="99474440" sldId="293"/>
        </pc:sldMkLst>
      </pc:sldChg>
      <pc:sldChg chg="del">
        <pc:chgData name="Římalová, Denisa" userId="a25ea593-3ff8-409b-83d2-753b95698012" providerId="ADAL" clId="{A64163BB-53FA-4FBE-B7FF-620800F871A9}" dt="2021-02-17T08:07:06.626" v="534" actId="47"/>
        <pc:sldMkLst>
          <pc:docMk/>
          <pc:sldMk cId="294838843" sldId="294"/>
        </pc:sldMkLst>
      </pc:sldChg>
      <pc:sldChg chg="del">
        <pc:chgData name="Římalová, Denisa" userId="a25ea593-3ff8-409b-83d2-753b95698012" providerId="ADAL" clId="{A64163BB-53FA-4FBE-B7FF-620800F871A9}" dt="2021-02-17T08:07:06.830" v="535" actId="47"/>
        <pc:sldMkLst>
          <pc:docMk/>
          <pc:sldMk cId="3886096429" sldId="295"/>
        </pc:sldMkLst>
      </pc:sldChg>
      <pc:sldChg chg="del">
        <pc:chgData name="Římalová, Denisa" userId="a25ea593-3ff8-409b-83d2-753b95698012" providerId="ADAL" clId="{A64163BB-53FA-4FBE-B7FF-620800F871A9}" dt="2021-02-17T08:07:07.033" v="536" actId="47"/>
        <pc:sldMkLst>
          <pc:docMk/>
          <pc:sldMk cId="2603108279" sldId="296"/>
        </pc:sldMkLst>
      </pc:sldChg>
      <pc:sldChg chg="del">
        <pc:chgData name="Římalová, Denisa" userId="a25ea593-3ff8-409b-83d2-753b95698012" providerId="ADAL" clId="{A64163BB-53FA-4FBE-B7FF-620800F871A9}" dt="2021-02-17T08:07:07.155" v="537" actId="47"/>
        <pc:sldMkLst>
          <pc:docMk/>
          <pc:sldMk cId="2997056911" sldId="297"/>
        </pc:sldMkLst>
      </pc:sldChg>
      <pc:sldChg chg="del">
        <pc:chgData name="Římalová, Denisa" userId="a25ea593-3ff8-409b-83d2-753b95698012" providerId="ADAL" clId="{A64163BB-53FA-4FBE-B7FF-620800F871A9}" dt="2021-02-17T08:07:07.295" v="538" actId="47"/>
        <pc:sldMkLst>
          <pc:docMk/>
          <pc:sldMk cId="555250679" sldId="298"/>
        </pc:sldMkLst>
      </pc:sldChg>
      <pc:sldChg chg="del">
        <pc:chgData name="Římalová, Denisa" userId="a25ea593-3ff8-409b-83d2-753b95698012" providerId="ADAL" clId="{A64163BB-53FA-4FBE-B7FF-620800F871A9}" dt="2021-02-17T08:07:07.460" v="539" actId="47"/>
        <pc:sldMkLst>
          <pc:docMk/>
          <pc:sldMk cId="765639855" sldId="299"/>
        </pc:sldMkLst>
      </pc:sldChg>
      <pc:sldChg chg="del">
        <pc:chgData name="Římalová, Denisa" userId="a25ea593-3ff8-409b-83d2-753b95698012" providerId="ADAL" clId="{A64163BB-53FA-4FBE-B7FF-620800F871A9}" dt="2021-02-17T08:07:07.628" v="540" actId="47"/>
        <pc:sldMkLst>
          <pc:docMk/>
          <pc:sldMk cId="2379045493" sldId="300"/>
        </pc:sldMkLst>
      </pc:sldChg>
      <pc:sldChg chg="del">
        <pc:chgData name="Římalová, Denisa" userId="a25ea593-3ff8-409b-83d2-753b95698012" providerId="ADAL" clId="{A64163BB-53FA-4FBE-B7FF-620800F871A9}" dt="2021-02-17T08:07:07.756" v="541" actId="47"/>
        <pc:sldMkLst>
          <pc:docMk/>
          <pc:sldMk cId="292530431" sldId="301"/>
        </pc:sldMkLst>
      </pc:sldChg>
      <pc:sldChg chg="del">
        <pc:chgData name="Římalová, Denisa" userId="a25ea593-3ff8-409b-83d2-753b95698012" providerId="ADAL" clId="{A64163BB-53FA-4FBE-B7FF-620800F871A9}" dt="2021-02-17T08:07:08.809" v="542" actId="47"/>
        <pc:sldMkLst>
          <pc:docMk/>
          <pc:sldMk cId="617763034" sldId="302"/>
        </pc:sldMkLst>
      </pc:sldChg>
      <pc:sldChg chg="del">
        <pc:chgData name="Římalová, Denisa" userId="a25ea593-3ff8-409b-83d2-753b95698012" providerId="ADAL" clId="{A64163BB-53FA-4FBE-B7FF-620800F871A9}" dt="2021-02-17T08:07:09.434" v="543" actId="47"/>
        <pc:sldMkLst>
          <pc:docMk/>
          <pc:sldMk cId="3595456001" sldId="303"/>
        </pc:sldMkLst>
      </pc:sldChg>
      <pc:sldChg chg="modSp mod">
        <pc:chgData name="Římalová, Denisa" userId="a25ea593-3ff8-409b-83d2-753b95698012" providerId="ADAL" clId="{A64163BB-53FA-4FBE-B7FF-620800F871A9}" dt="2021-02-21T20:05:14.524" v="630" actId="20577"/>
        <pc:sldMkLst>
          <pc:docMk/>
          <pc:sldMk cId="3762486781" sldId="305"/>
        </pc:sldMkLst>
        <pc:graphicFrameChg chg="mod modGraphic">
          <ac:chgData name="Římalová, Denisa" userId="a25ea593-3ff8-409b-83d2-753b95698012" providerId="ADAL" clId="{A64163BB-53FA-4FBE-B7FF-620800F871A9}" dt="2021-02-21T20:05:14.524" v="630" actId="20577"/>
          <ac:graphicFrameMkLst>
            <pc:docMk/>
            <pc:sldMk cId="3762486781" sldId="305"/>
            <ac:graphicFrameMk id="4" creationId="{AED6C372-9738-497D-B8AE-41D41817353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8360CCF-60A7-4D8C-BA1F-1EA1234F9D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307D55-571E-4F07-8A4C-B8FC0C311A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7BED0-6F28-4C51-BF28-886006450EDA}" type="datetimeFigureOut">
              <a:rPr lang="cs-CZ" smtClean="0"/>
              <a:t>24.09.2021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8386EC-76CF-49EC-80CB-90636AA35C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5D0E3C-4D5A-43A9-8C0D-AD38A4EF80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9C20C-47AD-4746-96AE-9611A0B4E9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47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8608A-7AE7-4AE5-9F16-8E166BD56CA6}" type="datetimeFigureOut">
              <a:rPr lang="cs-CZ" smtClean="0"/>
              <a:t>24.09.2021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42677-85B1-4561-B1F2-48AE64773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77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 descr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8101" y="-1530698"/>
            <a:ext cx="7921428" cy="792142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6306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na pozadí - svět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">
            <a:extLst>
              <a:ext uri="{FF2B5EF4-FFF2-40B4-BE49-F238E27FC236}">
                <a16:creationId xmlns:a16="http://schemas.microsoft.com/office/drawing/2014/main" id="{CF6DC65D-10DD-4DB5-898A-7879CDB9F727}"/>
              </a:ext>
            </a:extLst>
          </p:cNvPr>
          <p:cNvSpPr/>
          <p:nvPr userDrawn="1"/>
        </p:nvSpPr>
        <p:spPr>
          <a:xfrm>
            <a:off x="0" y="0"/>
            <a:ext cx="6553200" cy="6858001"/>
          </a:xfrm>
          <a:prstGeom prst="rect">
            <a:avLst/>
          </a:prstGeom>
          <a:gradFill>
            <a:gsLst>
              <a:gs pos="0">
                <a:schemeClr val="accent1">
                  <a:lumOff val="44000"/>
                </a:scheme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defTabSz="457200">
              <a:defRPr b="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6" name="Zástupný symbol pro zápatí 3">
            <a:extLst>
              <a:ext uri="{FF2B5EF4-FFF2-40B4-BE49-F238E27FC236}">
                <a16:creationId xmlns:a16="http://schemas.microsoft.com/office/drawing/2014/main" id="{1D589DDD-A667-4DE9-8759-40D859C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prezentace, oddělení, jméno, datum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960EDF8-70D2-4CA2-9AC7-949500175D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938338"/>
            <a:ext cx="6553200" cy="1460500"/>
          </a:xfrm>
        </p:spPr>
        <p:txBody>
          <a:bodyPr>
            <a:norm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Zadejte nadpis.</a:t>
            </a:r>
            <a:br>
              <a:rPr lang="cs-CZ" dirty="0"/>
            </a:br>
            <a:r>
              <a:rPr lang="cs-CZ" dirty="0"/>
              <a:t>Na 2 řádky maximálně.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F6861F44-827A-488F-A044-532DE8B13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548062"/>
            <a:ext cx="6553200" cy="5667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Obrázek na pozadí je nutné změnit přes nabídku Formát pozadí</a:t>
            </a:r>
          </a:p>
        </p:txBody>
      </p:sp>
      <p:pic>
        <p:nvPicPr>
          <p:cNvPr id="3" name="logo.png" descr="logo.png">
            <a:extLst>
              <a:ext uri="{FF2B5EF4-FFF2-40B4-BE49-F238E27FC236}">
                <a16:creationId xmlns:a16="http://schemas.microsoft.com/office/drawing/2014/main" id="{5F397676-AE48-49AA-B278-83C59E27C1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500" y="444500"/>
            <a:ext cx="1957494" cy="10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1292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3" y="2701172"/>
            <a:ext cx="10812703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10812464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1072687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</p:spTree>
    <p:extLst>
      <p:ext uri="{BB962C8B-B14F-4D97-AF65-F5344CB8AC3E}">
        <p14:creationId xmlns:p14="http://schemas.microsoft.com/office/powerpoint/2010/main" val="1344682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 descr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8101" y="-1530698"/>
            <a:ext cx="7921428" cy="792142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36366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127942" y="-1530351"/>
            <a:ext cx="2647476" cy="7452413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7476" h="7452413">
                <a:moveTo>
                  <a:pt x="5442" y="5312528"/>
                </a:moveTo>
                <a:lnTo>
                  <a:pt x="0" y="2290713"/>
                </a:lnTo>
                <a:lnTo>
                  <a:pt x="2642034" y="0"/>
                </a:lnTo>
                <a:lnTo>
                  <a:pt x="2647476" y="7452413"/>
                </a:lnTo>
                <a:lnTo>
                  <a:pt x="5442" y="531252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848606" y="-717162"/>
            <a:ext cx="4649001" cy="5560669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9001" h="5560669">
                <a:moveTo>
                  <a:pt x="0" y="5560669"/>
                </a:moveTo>
                <a:cubicBezTo>
                  <a:pt x="132" y="3707113"/>
                  <a:pt x="265" y="1853556"/>
                  <a:pt x="397" y="0"/>
                </a:cubicBezTo>
                <a:lnTo>
                  <a:pt x="4649001" y="1451729"/>
                </a:lnTo>
                <a:cubicBezTo>
                  <a:pt x="4648869" y="2293475"/>
                  <a:pt x="4648736" y="3135220"/>
                  <a:pt x="4648604" y="3976966"/>
                </a:cubicBezTo>
                <a:lnTo>
                  <a:pt x="0" y="55606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t>Zadejte nadpis.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41084" y="2903303"/>
            <a:ext cx="5456883" cy="3468573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3359875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4301" y="6085897"/>
            <a:ext cx="2743200" cy="365125"/>
          </a:xfr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500" y="2973323"/>
            <a:ext cx="6535739" cy="736437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6535738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accent5"/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6553200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749459" y="0"/>
            <a:ext cx="4442541" cy="6180138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208610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9264016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943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20573" y="1654135"/>
            <a:ext cx="5429911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277589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3">
            <a:extLst>
              <a:ext uri="{FF2B5EF4-FFF2-40B4-BE49-F238E27FC236}">
                <a16:creationId xmlns:a16="http://schemas.microsoft.com/office/drawing/2014/main" id="{AB7F9E6A-777D-44DD-A47B-5DD5FC8C8A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2780" y="1515861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990209" y="1515860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1" name="Zástupný symbol obrázku 3">
            <a:extLst>
              <a:ext uri="{FF2B5EF4-FFF2-40B4-BE49-F238E27FC236}">
                <a16:creationId xmlns:a16="http://schemas.microsoft.com/office/drawing/2014/main" id="{17411511-1D11-48AE-8839-6957854EF4B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990209" y="3648588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2" name="Zástupný symbol obrázku 3">
            <a:extLst>
              <a:ext uri="{FF2B5EF4-FFF2-40B4-BE49-F238E27FC236}">
                <a16:creationId xmlns:a16="http://schemas.microsoft.com/office/drawing/2014/main" id="{D299162E-383C-4EBB-821A-1A31ACCF531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002780" y="3648587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5950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7"/>
            <a:ext cx="11308968" cy="456045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9801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441393"/>
            <a:ext cx="11308968" cy="5478395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582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127942" y="-1530351"/>
            <a:ext cx="2647476" cy="7452413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7476" h="7452413">
                <a:moveTo>
                  <a:pt x="5442" y="5312528"/>
                </a:moveTo>
                <a:lnTo>
                  <a:pt x="0" y="2290713"/>
                </a:lnTo>
                <a:lnTo>
                  <a:pt x="2642034" y="0"/>
                </a:lnTo>
                <a:lnTo>
                  <a:pt x="2647476" y="7452413"/>
                </a:lnTo>
                <a:lnTo>
                  <a:pt x="5442" y="531252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848606" y="-717162"/>
            <a:ext cx="4649001" cy="5560669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9001" h="5560669">
                <a:moveTo>
                  <a:pt x="0" y="5560669"/>
                </a:moveTo>
                <a:cubicBezTo>
                  <a:pt x="132" y="3707113"/>
                  <a:pt x="265" y="1853556"/>
                  <a:pt x="397" y="0"/>
                </a:cubicBezTo>
                <a:lnTo>
                  <a:pt x="4649001" y="1451729"/>
                </a:lnTo>
                <a:cubicBezTo>
                  <a:pt x="4648869" y="2293475"/>
                  <a:pt x="4648736" y="3135220"/>
                  <a:pt x="4648604" y="3976966"/>
                </a:cubicBezTo>
                <a:lnTo>
                  <a:pt x="0" y="55606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t>Zadejte nadpis.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t>Zadejte podnadpis.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41084" y="2903303"/>
            <a:ext cx="5456883" cy="3468573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169962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3" y="2701172"/>
            <a:ext cx="10812703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10812464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1072687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</p:spTree>
    <p:extLst>
      <p:ext uri="{BB962C8B-B14F-4D97-AF65-F5344CB8AC3E}">
        <p14:creationId xmlns:p14="http://schemas.microsoft.com/office/powerpoint/2010/main" val="2330674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 descr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8101" y="-1530698"/>
            <a:ext cx="7921428" cy="792142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tx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tx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tx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tx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80457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127942" y="-1530351"/>
            <a:ext cx="2647476" cy="7452413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7476" h="7452413">
                <a:moveTo>
                  <a:pt x="5442" y="5312528"/>
                </a:moveTo>
                <a:lnTo>
                  <a:pt x="0" y="2290713"/>
                </a:lnTo>
                <a:lnTo>
                  <a:pt x="2642034" y="0"/>
                </a:lnTo>
                <a:lnTo>
                  <a:pt x="2647476" y="7452413"/>
                </a:lnTo>
                <a:lnTo>
                  <a:pt x="5442" y="531252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848606" y="-717162"/>
            <a:ext cx="4649001" cy="5560669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9001" h="5560669">
                <a:moveTo>
                  <a:pt x="0" y="5560669"/>
                </a:moveTo>
                <a:cubicBezTo>
                  <a:pt x="132" y="3707113"/>
                  <a:pt x="265" y="1853556"/>
                  <a:pt x="397" y="0"/>
                </a:cubicBezTo>
                <a:lnTo>
                  <a:pt x="4649001" y="1451729"/>
                </a:lnTo>
                <a:cubicBezTo>
                  <a:pt x="4648869" y="2293475"/>
                  <a:pt x="4648736" y="3135220"/>
                  <a:pt x="4648604" y="3976966"/>
                </a:cubicBezTo>
                <a:lnTo>
                  <a:pt x="0" y="55606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t>Zadejte nadpis.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tx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tx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tx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tx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41084" y="2903303"/>
            <a:ext cx="5456883" cy="3468573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139148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4301" y="6085897"/>
            <a:ext cx="2743200" cy="365125"/>
          </a:xfr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500" y="2973323"/>
            <a:ext cx="6535739" cy="736437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6535738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tx2"/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6553200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749459" y="0"/>
            <a:ext cx="4442541" cy="6180138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3217677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9264016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8667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20573" y="1654135"/>
            <a:ext cx="5429911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2988023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3">
            <a:extLst>
              <a:ext uri="{FF2B5EF4-FFF2-40B4-BE49-F238E27FC236}">
                <a16:creationId xmlns:a16="http://schemas.microsoft.com/office/drawing/2014/main" id="{AB7F9E6A-777D-44DD-A47B-5DD5FC8C8A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2780" y="1515861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990209" y="1515860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1" name="Zástupný symbol obrázku 3">
            <a:extLst>
              <a:ext uri="{FF2B5EF4-FFF2-40B4-BE49-F238E27FC236}">
                <a16:creationId xmlns:a16="http://schemas.microsoft.com/office/drawing/2014/main" id="{17411511-1D11-48AE-8839-6957854EF4B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990209" y="3648588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2" name="Zástupný symbol obrázku 3">
            <a:extLst>
              <a:ext uri="{FF2B5EF4-FFF2-40B4-BE49-F238E27FC236}">
                <a16:creationId xmlns:a16="http://schemas.microsoft.com/office/drawing/2014/main" id="{D299162E-383C-4EBB-821A-1A31ACCF531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002780" y="3648587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9674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7"/>
            <a:ext cx="11308968" cy="456045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9221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441393"/>
            <a:ext cx="11308968" cy="5478395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3707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3" y="2701172"/>
            <a:ext cx="10812703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10812464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1072687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</p:spTree>
    <p:extLst>
      <p:ext uri="{BB962C8B-B14F-4D97-AF65-F5344CB8AC3E}">
        <p14:creationId xmlns:p14="http://schemas.microsoft.com/office/powerpoint/2010/main" val="379778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4301" y="6085897"/>
            <a:ext cx="2743200" cy="365125"/>
          </a:xfr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500" y="2973323"/>
            <a:ext cx="6535739" cy="736437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6535738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accent2"/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6553200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749459" y="0"/>
            <a:ext cx="4442541" cy="6180138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9963775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 descr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8101" y="-1530698"/>
            <a:ext cx="7921428" cy="792142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142438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127942" y="-1530351"/>
            <a:ext cx="2647476" cy="7452413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7476" h="7452413">
                <a:moveTo>
                  <a:pt x="5442" y="5312528"/>
                </a:moveTo>
                <a:lnTo>
                  <a:pt x="0" y="2290713"/>
                </a:lnTo>
                <a:lnTo>
                  <a:pt x="2642034" y="0"/>
                </a:lnTo>
                <a:lnTo>
                  <a:pt x="2647476" y="7452413"/>
                </a:lnTo>
                <a:lnTo>
                  <a:pt x="5442" y="531252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848606" y="-717162"/>
            <a:ext cx="4649001" cy="5560669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9001" h="5560669">
                <a:moveTo>
                  <a:pt x="0" y="5560669"/>
                </a:moveTo>
                <a:cubicBezTo>
                  <a:pt x="132" y="3707113"/>
                  <a:pt x="265" y="1853556"/>
                  <a:pt x="397" y="0"/>
                </a:cubicBezTo>
                <a:lnTo>
                  <a:pt x="4649001" y="1451729"/>
                </a:lnTo>
                <a:cubicBezTo>
                  <a:pt x="4648869" y="2293475"/>
                  <a:pt x="4648736" y="3135220"/>
                  <a:pt x="4648604" y="3976966"/>
                </a:cubicBezTo>
                <a:lnTo>
                  <a:pt x="0" y="55606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t>Zadejte nadpis.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1">
                    <a:lumMod val="75000"/>
                  </a:schemeClr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41084" y="2903303"/>
            <a:ext cx="5456883" cy="3468573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24168068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4301" y="6085897"/>
            <a:ext cx="2743200" cy="365125"/>
          </a:xfr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500" y="2973323"/>
            <a:ext cx="6535739" cy="736437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6535738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6553200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749459" y="0"/>
            <a:ext cx="4442541" cy="6180138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3714667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9264016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92368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20573" y="1654135"/>
            <a:ext cx="5429911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20078690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3">
            <a:extLst>
              <a:ext uri="{FF2B5EF4-FFF2-40B4-BE49-F238E27FC236}">
                <a16:creationId xmlns:a16="http://schemas.microsoft.com/office/drawing/2014/main" id="{AB7F9E6A-777D-44DD-A47B-5DD5FC8C8A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2780" y="1515861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990209" y="1515860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1" name="Zástupný symbol obrázku 3">
            <a:extLst>
              <a:ext uri="{FF2B5EF4-FFF2-40B4-BE49-F238E27FC236}">
                <a16:creationId xmlns:a16="http://schemas.microsoft.com/office/drawing/2014/main" id="{17411511-1D11-48AE-8839-6957854EF4B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990209" y="3648588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2" name="Zástupný symbol obrázku 3">
            <a:extLst>
              <a:ext uri="{FF2B5EF4-FFF2-40B4-BE49-F238E27FC236}">
                <a16:creationId xmlns:a16="http://schemas.microsoft.com/office/drawing/2014/main" id="{D299162E-383C-4EBB-821A-1A31ACCF531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002780" y="3648587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10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7"/>
            <a:ext cx="11308968" cy="456045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3152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441393"/>
            <a:ext cx="11308968" cy="5478395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4753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3" y="2701172"/>
            <a:ext cx="10812703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10812464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1072687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</p:spTree>
    <p:extLst>
      <p:ext uri="{BB962C8B-B14F-4D97-AF65-F5344CB8AC3E}">
        <p14:creationId xmlns:p14="http://schemas.microsoft.com/office/powerpoint/2010/main" val="1175413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 descr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8101" y="-1530698"/>
            <a:ext cx="7921428" cy="792142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bg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bg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bg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bg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2366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9264016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7" name="Podnadpis">
            <a:extLst>
              <a:ext uri="{FF2B5EF4-FFF2-40B4-BE49-F238E27FC236}">
                <a16:creationId xmlns:a16="http://schemas.microsoft.com/office/drawing/2014/main" id="{4CEA6031-126F-4660-B831-AF344BF299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460326" y="1066638"/>
            <a:ext cx="924215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1800" b="1"/>
            </a:lvl1pPr>
          </a:lstStyle>
          <a:p>
            <a:r>
              <a:t>Podnadpis</a:t>
            </a:r>
          </a:p>
        </p:txBody>
      </p:sp>
    </p:spTree>
    <p:extLst>
      <p:ext uri="{BB962C8B-B14F-4D97-AF65-F5344CB8AC3E}">
        <p14:creationId xmlns:p14="http://schemas.microsoft.com/office/powerpoint/2010/main" val="18501305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127942" y="-1530351"/>
            <a:ext cx="2647476" cy="7452413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7476" h="7452413">
                <a:moveTo>
                  <a:pt x="5442" y="5312528"/>
                </a:moveTo>
                <a:lnTo>
                  <a:pt x="0" y="2290713"/>
                </a:lnTo>
                <a:lnTo>
                  <a:pt x="2642034" y="0"/>
                </a:lnTo>
                <a:lnTo>
                  <a:pt x="2647476" y="7452413"/>
                </a:lnTo>
                <a:lnTo>
                  <a:pt x="5442" y="531252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848606" y="-717162"/>
            <a:ext cx="4649001" cy="5560669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9001" h="5560669">
                <a:moveTo>
                  <a:pt x="0" y="5560669"/>
                </a:moveTo>
                <a:cubicBezTo>
                  <a:pt x="132" y="3707113"/>
                  <a:pt x="265" y="1853556"/>
                  <a:pt x="397" y="0"/>
                </a:cubicBezTo>
                <a:lnTo>
                  <a:pt x="4649001" y="1451729"/>
                </a:lnTo>
                <a:cubicBezTo>
                  <a:pt x="4648869" y="2293475"/>
                  <a:pt x="4648736" y="3135220"/>
                  <a:pt x="4648604" y="3976966"/>
                </a:cubicBezTo>
                <a:lnTo>
                  <a:pt x="0" y="55606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/>
          <a:lstStyle>
            <a:lvl1pPr>
              <a:defRPr sz="5000"/>
            </a:lvl1pPr>
          </a:lstStyle>
          <a:p>
            <a:r>
              <a:t>Zadejte nadpis.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bg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bg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bg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bg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r>
              <a:rPr lang="cs-CZ" dirty="0"/>
              <a:t/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 descr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126" y="450575"/>
            <a:ext cx="196167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41084" y="2903303"/>
            <a:ext cx="5456883" cy="3468573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3402087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4301" y="6085897"/>
            <a:ext cx="2743200" cy="365125"/>
          </a:xfr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500" y="2973323"/>
            <a:ext cx="6535739" cy="736437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6535738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bg2"/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6553200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749459" y="0"/>
            <a:ext cx="4442541" cy="6180138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267667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9264016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45009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20573" y="1654135"/>
            <a:ext cx="5429911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823291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3">
            <a:extLst>
              <a:ext uri="{FF2B5EF4-FFF2-40B4-BE49-F238E27FC236}">
                <a16:creationId xmlns:a16="http://schemas.microsoft.com/office/drawing/2014/main" id="{AB7F9E6A-777D-44DD-A47B-5DD5FC8C8A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2780" y="1515861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990209" y="1515860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1" name="Zástupný symbol obrázku 3">
            <a:extLst>
              <a:ext uri="{FF2B5EF4-FFF2-40B4-BE49-F238E27FC236}">
                <a16:creationId xmlns:a16="http://schemas.microsoft.com/office/drawing/2014/main" id="{17411511-1D11-48AE-8839-6957854EF4B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990209" y="3648588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2" name="Zástupný symbol obrázku 3">
            <a:extLst>
              <a:ext uri="{FF2B5EF4-FFF2-40B4-BE49-F238E27FC236}">
                <a16:creationId xmlns:a16="http://schemas.microsoft.com/office/drawing/2014/main" id="{D299162E-383C-4EBB-821A-1A31ACCF531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002780" y="3648587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0699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7"/>
            <a:ext cx="11308968" cy="456045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719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441393"/>
            <a:ext cx="11308968" cy="5478395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81751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3" y="2701172"/>
            <a:ext cx="10812703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10812464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2"/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10812465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1072687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</p:spTree>
    <p:extLst>
      <p:ext uri="{BB962C8B-B14F-4D97-AF65-F5344CB8AC3E}">
        <p14:creationId xmlns:p14="http://schemas.microsoft.com/office/powerpoint/2010/main" val="124782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20573" y="1654135"/>
            <a:ext cx="5429911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44246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3">
            <a:extLst>
              <a:ext uri="{FF2B5EF4-FFF2-40B4-BE49-F238E27FC236}">
                <a16:creationId xmlns:a16="http://schemas.microsoft.com/office/drawing/2014/main" id="{AB7F9E6A-777D-44DD-A47B-5DD5FC8C8A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2780" y="1515861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990209" y="1515860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1" name="Zástupný symbol obrázku 3">
            <a:extLst>
              <a:ext uri="{FF2B5EF4-FFF2-40B4-BE49-F238E27FC236}">
                <a16:creationId xmlns:a16="http://schemas.microsoft.com/office/drawing/2014/main" id="{17411511-1D11-48AE-8839-6957854EF4B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990209" y="3648588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22" name="Zástupný symbol obrázku 3">
            <a:extLst>
              <a:ext uri="{FF2B5EF4-FFF2-40B4-BE49-F238E27FC236}">
                <a16:creationId xmlns:a16="http://schemas.microsoft.com/office/drawing/2014/main" id="{D299162E-383C-4EBB-821A-1A31ACCF531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002780" y="3648587"/>
            <a:ext cx="2760178" cy="190500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5429911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80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7"/>
            <a:ext cx="11308968" cy="4560451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9264016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853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441393"/>
            <a:ext cx="11308968" cy="5478395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r>
              <a:rPr lang="cs-CZ"/>
              <a:t>Název prezentace, oddělení, jméno,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78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na pozadí - tmav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">
            <a:extLst>
              <a:ext uri="{FF2B5EF4-FFF2-40B4-BE49-F238E27FC236}">
                <a16:creationId xmlns:a16="http://schemas.microsoft.com/office/drawing/2014/main" id="{FB41D8C4-E997-4E0E-9885-F50EF9F5CD83}"/>
              </a:ext>
            </a:extLst>
          </p:cNvPr>
          <p:cNvSpPr/>
          <p:nvPr userDrawn="1"/>
        </p:nvSpPr>
        <p:spPr>
          <a:xfrm>
            <a:off x="0" y="0"/>
            <a:ext cx="6553200" cy="6858001"/>
          </a:xfrm>
          <a:prstGeom prst="rect">
            <a:avLst/>
          </a:prstGeom>
          <a:gradFill>
            <a:gsLst>
              <a:gs pos="0">
                <a:srgbClr val="000000">
                  <a:alpha val="75099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90000"/>
              </a:lnSpc>
              <a:spcBef>
                <a:spcPts val="1000"/>
              </a:spcBef>
              <a:defRPr sz="1500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9" name="logo-wht.png" descr="logo-wht.png">
            <a:extLst>
              <a:ext uri="{FF2B5EF4-FFF2-40B4-BE49-F238E27FC236}">
                <a16:creationId xmlns:a16="http://schemas.microsoft.com/office/drawing/2014/main" id="{63A92A0B-9411-4774-AA41-3E1C279336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500" y="444500"/>
            <a:ext cx="1957447" cy="10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Zástupný symbol pro zápatí 3">
            <a:extLst>
              <a:ext uri="{FF2B5EF4-FFF2-40B4-BE49-F238E27FC236}">
                <a16:creationId xmlns:a16="http://schemas.microsoft.com/office/drawing/2014/main" id="{1D589DDD-A667-4DE9-8759-40D859C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prezentace, oddělení, jméno, datum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960EDF8-70D2-4CA2-9AC7-949500175D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938338"/>
            <a:ext cx="6553200" cy="1460500"/>
          </a:xfrm>
        </p:spPr>
        <p:txBody>
          <a:bodyPr>
            <a:normAutofit/>
          </a:bodyPr>
          <a:lstStyle>
            <a:lvl1pPr marL="0" indent="0">
              <a:buNone/>
              <a:defRPr sz="4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Zadejte nadpis.</a:t>
            </a:r>
            <a:br>
              <a:rPr lang="cs-CZ" dirty="0"/>
            </a:br>
            <a:r>
              <a:rPr lang="cs-CZ" dirty="0"/>
              <a:t>Na 2 řádky maximálně.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F6861F44-827A-488F-A044-532DE8B13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548063"/>
            <a:ext cx="6553200" cy="68738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Obrázek na pozadí je nutné změnit přes nabídku Formát pozadí</a:t>
            </a:r>
          </a:p>
        </p:txBody>
      </p:sp>
    </p:spTree>
    <p:extLst>
      <p:ext uri="{BB962C8B-B14F-4D97-AF65-F5344CB8AC3E}">
        <p14:creationId xmlns:p14="http://schemas.microsoft.com/office/powerpoint/2010/main" val="405736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3143529-2DFC-4B29-8F05-61B741D3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33FB6D-7837-427D-8F22-D93394F97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D8640E-8241-4FAA-8703-5466EBEE04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64E1CC-F6D0-4AAA-BCAD-F8113F4D7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prezentace, oddělení, jméno,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1FDF27-12DF-4683-88A9-CE29920F7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BFC96-D0B0-4748-8307-6E5E2D74C2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17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714" r:id="rId9"/>
    <p:sldLayoutId id="2147483715" r:id="rId10"/>
    <p:sldLayoutId id="214748366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9">
          <p15:clr>
            <a:srgbClr val="F26B43"/>
          </p15:clr>
        </p15:guide>
        <p15:guide id="2" orient="horz" pos="120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4941533-FD39-4FF4-B727-FD6BE7F3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E07EE9-CC40-41C7-BB88-01D75A780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A8C5FD-1FE1-4D29-8026-F3E905667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C98ABF-6315-4B4D-AB3D-88A93D362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prezentace, oddělení, jméno,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03636F-0D7C-4482-9C71-F01F516EF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00C7F-1707-4550-917E-D0E4A18436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82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702" r:id="rId4"/>
    <p:sldLayoutId id="2147483703" r:id="rId5"/>
    <p:sldLayoutId id="2147483704" r:id="rId6"/>
    <p:sldLayoutId id="2147483672" r:id="rId7"/>
    <p:sldLayoutId id="2147483673" r:id="rId8"/>
    <p:sldLayoutId id="2147483674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24749F4-0AAC-4F23-BB35-553C37B7C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AECC1C-3B10-4F83-A099-8572B348F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DF799A-9F1A-4413-AAD3-E0A48BA0BF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7C1DC9-644E-42C3-A060-986C84DBB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prezentace, oddělení, jméno,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2FEDBC-6640-45D7-9004-C3EFAD36F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6FC9A-6554-4701-90E1-B861FAF558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20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705" r:id="rId4"/>
    <p:sldLayoutId id="2147483706" r:id="rId5"/>
    <p:sldLayoutId id="2147483707" r:id="rId6"/>
    <p:sldLayoutId id="2147483681" r:id="rId7"/>
    <p:sldLayoutId id="2147483682" r:id="rId8"/>
    <p:sldLayoutId id="2147483683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2A80F13-E83E-4FA3-829F-6F0813AA8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F300F2-A709-4905-9153-65C04E7BF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93D91A-D2C6-4026-9787-9FB45E60CC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A8E256-294A-4EC1-97F4-006EB9A91D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prezentace, oddělení, jméno,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09879E-7D29-4BAD-84C9-30E1F95801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4688B-8028-4EC6-A555-A797090F42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41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708" r:id="rId4"/>
    <p:sldLayoutId id="2147483709" r:id="rId5"/>
    <p:sldLayoutId id="2147483710" r:id="rId6"/>
    <p:sldLayoutId id="2147483690" r:id="rId7"/>
    <p:sldLayoutId id="2147483691" r:id="rId8"/>
    <p:sldLayoutId id="2147483692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A924A60-9875-4CD9-BFA3-130F5BE65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982BDB-D4F3-4CD8-864C-A2666E4FC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E4CDA0-A097-4A36-AD06-B59A25F91B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6A87E4-90C5-412E-85CD-12B723F951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prezentace, oddělení, jméno,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B242D8-410E-474F-89BA-D64E64D0B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9296F-E877-4244-A638-DA128399DA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53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711" r:id="rId4"/>
    <p:sldLayoutId id="2147483712" r:id="rId5"/>
    <p:sldLayoutId id="2147483713" r:id="rId6"/>
    <p:sldLayoutId id="2147483699" r:id="rId7"/>
    <p:sldLayoutId id="2147483700" r:id="rId8"/>
    <p:sldLayoutId id="214748370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2DA38-8743-44DE-A9AA-BC87A1B0C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JEUL – Online Workshop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0BA484-3D71-4DD5-AC32-9541E4BDCAF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cs-CZ" dirty="0"/>
              <a:t>16. – 19. 03. 2021</a:t>
            </a:r>
          </a:p>
        </p:txBody>
      </p:sp>
    </p:spTree>
    <p:extLst>
      <p:ext uri="{BB962C8B-B14F-4D97-AF65-F5344CB8AC3E}">
        <p14:creationId xmlns:p14="http://schemas.microsoft.com/office/powerpoint/2010/main" val="536042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A905416-BC27-45B7-8FB5-CC965580B8B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2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B1F7109-1C47-4BC9-BD3C-5527D78728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 smtClean="0"/>
              <a:t>JEUL online workshop</a:t>
            </a:r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91AB7C8-909A-47A6-9E03-A7A768ABDC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4499" y="1034113"/>
            <a:ext cx="9242159" cy="369332"/>
          </a:xfrm>
        </p:spPr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graphicFrame>
        <p:nvGraphicFramePr>
          <p:cNvPr id="4" name="Zástupný symbol pro obsah 5">
            <a:extLst>
              <a:ext uri="{FF2B5EF4-FFF2-40B4-BE49-F238E27FC236}">
                <a16:creationId xmlns:a16="http://schemas.microsoft.com/office/drawing/2014/main" id="{AED6C372-9738-497D-B8AE-41D4181735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933414"/>
              </p:ext>
            </p:extLst>
          </p:nvPr>
        </p:nvGraphicFramePr>
        <p:xfrm>
          <a:off x="484048" y="2078592"/>
          <a:ext cx="11223901" cy="4116387"/>
        </p:xfrm>
        <a:graphic>
          <a:graphicData uri="http://schemas.openxmlformats.org/drawingml/2006/table">
            <a:tbl>
              <a:tblPr firstRow="1" bandRow="1"/>
              <a:tblGrid>
                <a:gridCol w="1553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8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0420">
                  <a:extLst>
                    <a:ext uri="{9D8B030D-6E8A-4147-A177-3AD203B41FA5}">
                      <a16:colId xmlns:a16="http://schemas.microsoft.com/office/drawing/2014/main" val="526730357"/>
                    </a:ext>
                  </a:extLst>
                </a:gridCol>
              </a:tblGrid>
              <a:tr h="209667">
                <a:tc gridSpan="4"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1000"/>
                        </a:spcBef>
                        <a:buClrTx/>
                        <a:buFontTx/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endParaRPr sz="1500" b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0" marR="0" marT="0" marB="0" horzOverflow="overflow">
                    <a:lnL/>
                    <a:lnR>
                      <a:noFill/>
                    </a:lnR>
                    <a:lnT/>
                    <a:lnB w="0"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1000"/>
                        </a:spcBef>
                        <a:buClrTx/>
                        <a:buFontTx/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endParaRPr sz="1500" b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0" marR="0" marT="0" marB="0" horzOverflow="overflow">
                    <a:lnL/>
                    <a:lnR/>
                    <a:lnT/>
                    <a:lnB w="0">
                      <a:noFill/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2"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sz="1600" dirty="0">
                          <a:solidFill>
                            <a:schemeClr val="accent2"/>
                          </a:solidFill>
                        </a:rPr>
                        <a:t> </a:t>
                      </a:r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chemeClr val="accent2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16. 3. 2021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Workshops</a:t>
                      </a:r>
                      <a:endParaRPr lang="en-GB" sz="1600" b="1" noProof="0" dirty="0">
                        <a:solidFill>
                          <a:schemeClr val="accent2"/>
                        </a:solidFill>
                      </a:endParaRPr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chemeClr val="accent2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17. 3. 2021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Workshops</a:t>
                      </a:r>
                      <a:endParaRPr lang="en-GB" sz="1600" b="1" noProof="0" dirty="0">
                        <a:solidFill>
                          <a:schemeClr val="accent2"/>
                        </a:solidFill>
                      </a:endParaRPr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chemeClr val="accent2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18. 3.2021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Consultations</a:t>
                      </a:r>
                      <a:endParaRPr lang="en-GB" sz="1600" b="1" noProof="0" dirty="0">
                        <a:solidFill>
                          <a:schemeClr val="accent2"/>
                        </a:solidFill>
                      </a:endParaRPr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lnR w="0">
                      <a:noFill/>
                      <a:miter lim="400000"/>
                    </a:lnR>
                    <a:lnT w="0">
                      <a:miter lim="400000"/>
                    </a:lnT>
                    <a:lnB w="25400">
                      <a:solidFill>
                        <a:schemeClr val="accent2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600" b="1" noProof="0" dirty="0" smtClean="0">
                          <a:solidFill>
                            <a:schemeClr val="accent2"/>
                          </a:solidFill>
                        </a:rPr>
                        <a:t>19. 3. 2021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600" b="1" noProof="0" dirty="0" smtClean="0">
                          <a:solidFill>
                            <a:schemeClr val="accent2"/>
                          </a:solidFill>
                        </a:rPr>
                        <a:t>Workshop</a:t>
                      </a:r>
                      <a:endParaRPr lang="en-GB" sz="1600" b="1" noProof="0" dirty="0">
                        <a:solidFill>
                          <a:schemeClr val="accent2"/>
                        </a:solidFill>
                      </a:endParaRPr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noFill/>
                      <a:miter lim="400000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453"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noProof="0" dirty="0" smtClean="0"/>
                        <a:t>8:00 – 9:00</a:t>
                      </a:r>
                      <a:r>
                        <a:rPr lang="cs-CZ" sz="1400" noProof="0" dirty="0" smtClean="0"/>
                        <a:t> CET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400" noProof="0" dirty="0" smtClean="0"/>
                        <a:t>15:00 – 16:00 CST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lnT w="25400">
                      <a:solidFill>
                        <a:schemeClr val="accent2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noProof="0" dirty="0" smtClean="0"/>
                        <a:t>Welcome speech + Workshop on Remarks on JEUL Company Surveys – P. </a:t>
                      </a:r>
                      <a:r>
                        <a:rPr lang="en-GB" sz="1400" noProof="0" dirty="0" err="1" smtClean="0"/>
                        <a:t>Mer</a:t>
                      </a:r>
                      <a:r>
                        <a:rPr lang="cs-CZ" sz="1400" noProof="0" dirty="0" smtClean="0"/>
                        <a:t>t</a:t>
                      </a:r>
                      <a:r>
                        <a:rPr lang="en-GB" sz="1400" noProof="0" dirty="0" err="1" smtClean="0"/>
                        <a:t>lík</a:t>
                      </a:r>
                      <a:endParaRPr lang="cs-CZ" sz="1400" noProof="0" dirty="0" smtClean="0"/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400" noProof="0" dirty="0" err="1" smtClean="0"/>
                        <a:t>Presentation</a:t>
                      </a:r>
                      <a:r>
                        <a:rPr lang="cs-CZ" sz="1400" noProof="0" dirty="0" smtClean="0"/>
                        <a:t> of JU </a:t>
                      </a:r>
                      <a:r>
                        <a:rPr lang="cs-CZ" sz="1400" noProof="0" dirty="0" err="1" smtClean="0"/>
                        <a:t>Surveys</a:t>
                      </a:r>
                      <a:r>
                        <a:rPr lang="cs-CZ" sz="1400" noProof="0" dirty="0" smtClean="0"/>
                        <a:t> </a:t>
                      </a:r>
                      <a:r>
                        <a:rPr lang="en-GB" sz="1400" noProof="0" dirty="0" smtClean="0"/>
                        <a:t>–</a:t>
                      </a:r>
                      <a:r>
                        <a:rPr lang="cs-CZ" sz="1400" noProof="0" dirty="0" smtClean="0"/>
                        <a:t> JU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lnT w="25400">
                      <a:solidFill>
                        <a:schemeClr val="accent2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noProof="0" dirty="0" smtClean="0"/>
                        <a:t>Workshop on Practical Corporate Experience – P. Šulc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lnT w="25400">
                      <a:solidFill>
                        <a:schemeClr val="accent2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400" dirty="0"/>
                        <a:t>P. </a:t>
                      </a:r>
                      <a:r>
                        <a:rPr lang="cs-CZ" sz="1400" dirty="0" smtClean="0"/>
                        <a:t>Štrach,</a:t>
                      </a:r>
                      <a:r>
                        <a:rPr lang="cs-CZ" sz="1400" baseline="0" dirty="0" smtClean="0"/>
                        <a:t> P. Šulc, P. Mertlík</a:t>
                      </a:r>
                      <a:endParaRPr sz="1400" dirty="0"/>
                    </a:p>
                  </a:txBody>
                  <a:tcPr marL="54000" marR="54000" marT="54000" marB="54000" anchor="ctr" horzOverflow="overflow">
                    <a:lnT w="25400">
                      <a:solidFill>
                        <a:schemeClr val="accent2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cs-CZ" sz="1400" dirty="0" err="1" smtClean="0"/>
                        <a:t>Presentations</a:t>
                      </a:r>
                      <a:r>
                        <a:rPr lang="cs-CZ" sz="1400" dirty="0" smtClean="0"/>
                        <a:t> of JU </a:t>
                      </a:r>
                      <a:r>
                        <a:rPr lang="cs-CZ" sz="1400" dirty="0" err="1" smtClean="0"/>
                        <a:t>course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dirty="0" err="1" smtClean="0"/>
                        <a:t>supervisors</a:t>
                      </a:r>
                      <a:r>
                        <a:rPr lang="cs-CZ" sz="1400" dirty="0" smtClean="0"/>
                        <a:t>.</a:t>
                      </a:r>
                      <a:r>
                        <a:rPr lang="cs-CZ" sz="1400" baseline="0" dirty="0" smtClean="0"/>
                        <a:t> </a:t>
                      </a:r>
                    </a:p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cs-CZ" sz="1400" baseline="0" dirty="0" err="1" smtClean="0"/>
                        <a:t>Comments</a:t>
                      </a:r>
                      <a:r>
                        <a:rPr lang="cs-CZ" sz="1400" baseline="0" dirty="0" smtClean="0"/>
                        <a:t>: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P. Mertlík,        </a:t>
                      </a:r>
                      <a:r>
                        <a:rPr lang="cs-CZ" sz="1400" dirty="0" smtClean="0"/>
                        <a:t>L.</a:t>
                      </a:r>
                      <a:r>
                        <a:rPr lang="cs-CZ" sz="1400" baseline="0" dirty="0" smtClean="0"/>
                        <a:t> Stejskalová,   P. Štrach,    P. Šulc</a:t>
                      </a:r>
                      <a:endParaRPr lang="cs-CZ" sz="1400" dirty="0" smtClean="0"/>
                    </a:p>
                  </a:txBody>
                  <a:tcPr marL="54000" marR="54000" marT="54000" marB="54000" anchor="ctr" horzOverflow="overflow">
                    <a:lnR w="0">
                      <a:miter lim="400000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453"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noProof="0" dirty="0" smtClean="0"/>
                        <a:t>9:00 – 10:00</a:t>
                      </a:r>
                      <a:r>
                        <a:rPr lang="cs-CZ" sz="1400" noProof="0" dirty="0" smtClean="0"/>
                        <a:t> CET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400" noProof="0" dirty="0" smtClean="0"/>
                        <a:t>15:00 – 17:00 CST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Workshop on Developing Entrepreneurial Spirit – M. Beránek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Workshop n Curricula Development, study programme and LO/SLO – L. Stejskalová, </a:t>
                      </a:r>
                      <a:br>
                        <a:rPr lang="en-GB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 Štrach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cs-CZ" sz="1400" dirty="0"/>
                        <a:t>D. </a:t>
                      </a:r>
                      <a:r>
                        <a:rPr lang="cs-CZ" sz="1400" dirty="0" smtClean="0"/>
                        <a:t>Holman,</a:t>
                      </a:r>
                      <a:r>
                        <a:rPr lang="cs-CZ" sz="1400" baseline="0" dirty="0" smtClean="0"/>
                        <a:t> P. Šulc, P. Mertlík</a:t>
                      </a:r>
                      <a:endParaRPr lang="cs-CZ" sz="1400" dirty="0" smtClean="0"/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endParaRPr sz="1400" dirty="0"/>
                    </a:p>
                  </a:txBody>
                  <a:tcPr marL="54000" marR="54000" marT="54000" marB="540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cs-CZ" sz="1400" dirty="0" err="1" smtClean="0"/>
                        <a:t>Presentations</a:t>
                      </a:r>
                      <a:r>
                        <a:rPr lang="cs-CZ" sz="1400" dirty="0" smtClean="0"/>
                        <a:t> of JU </a:t>
                      </a:r>
                      <a:r>
                        <a:rPr lang="cs-CZ" sz="1400" dirty="0" err="1" smtClean="0"/>
                        <a:t>course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dirty="0" err="1" smtClean="0"/>
                        <a:t>supervisors</a:t>
                      </a:r>
                      <a:r>
                        <a:rPr lang="cs-CZ" sz="1400" dirty="0" smtClean="0"/>
                        <a:t>.</a:t>
                      </a:r>
                      <a:r>
                        <a:rPr lang="cs-CZ" sz="1400" baseline="0" dirty="0" smtClean="0"/>
                        <a:t> </a:t>
                      </a:r>
                    </a:p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cs-CZ" sz="1400" baseline="0" dirty="0" err="1" smtClean="0"/>
                        <a:t>Comments</a:t>
                      </a:r>
                      <a:r>
                        <a:rPr lang="cs-CZ" sz="1400" baseline="0" dirty="0" smtClean="0"/>
                        <a:t>: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P. Mertlík,        </a:t>
                      </a:r>
                      <a:r>
                        <a:rPr lang="cs-CZ" sz="1400" dirty="0" smtClean="0"/>
                        <a:t>L.</a:t>
                      </a:r>
                      <a:r>
                        <a:rPr lang="cs-CZ" sz="1400" baseline="0" dirty="0" smtClean="0"/>
                        <a:t> Stejskalová,   P. Štrach,    P. Šulc</a:t>
                      </a:r>
                      <a:endParaRPr lang="cs-CZ" sz="1400" dirty="0" smtClean="0"/>
                    </a:p>
                  </a:txBody>
                  <a:tcPr marL="54000" marR="54000" marT="54000" marB="54000" anchor="ctr" horzOverflow="overflow">
                    <a:lnR w="0">
                      <a:miter lim="400000"/>
                    </a:ln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453"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noProof="0" dirty="0" smtClean="0"/>
                        <a:t>10:00 – 11:00</a:t>
                      </a:r>
                      <a:r>
                        <a:rPr lang="cs-CZ" sz="1400" noProof="0" dirty="0" smtClean="0"/>
                        <a:t> CET</a:t>
                      </a:r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400" noProof="0" dirty="0" smtClean="0"/>
                        <a:t>17:00 – 18:00 CST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lnL w="0"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GB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Workshop on Practical Education (Skills Training to complement the theoretical knowledge) – </a:t>
                      </a:r>
                      <a:r>
                        <a:rPr lang="cs-CZ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cs-CZ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Sieglová</a:t>
                      </a:r>
                      <a:endParaRPr lang="en-GB" sz="1400" noProof="0" dirty="0" smtClean="0"/>
                    </a:p>
                    <a:p>
                      <a:pPr algn="l" defTabSz="1043056">
                        <a:buClrTx/>
                        <a:buFontTx/>
                        <a:defRPr sz="1800"/>
                      </a:pP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en-GB" sz="1400" noProof="0" dirty="0" smtClean="0"/>
                        <a:t>Workshop on Developing Entrepreneurial Spirit – D. Holman</a:t>
                      </a:r>
                      <a:endParaRPr lang="en-GB" sz="1400" noProof="0" dirty="0"/>
                    </a:p>
                  </a:txBody>
                  <a:tcPr marL="54000" marR="54000" marT="54000" marB="54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1043056">
                        <a:buClrTx/>
                        <a:buFontTx/>
                        <a:defRPr sz="1800"/>
                      </a:pPr>
                      <a:r>
                        <a:rPr lang="cs-CZ" sz="1400" dirty="0" smtClean="0"/>
                        <a:t>P.</a:t>
                      </a:r>
                      <a:r>
                        <a:rPr lang="cs-CZ" sz="1400" baseline="0" dirty="0" smtClean="0"/>
                        <a:t> Mertlík, P. Šulc</a:t>
                      </a:r>
                      <a:endParaRPr sz="1400" dirty="0"/>
                    </a:p>
                  </a:txBody>
                  <a:tcPr marL="54000" marR="54000" marT="54000" marB="54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cs-CZ" sz="1400" dirty="0" err="1" smtClean="0"/>
                        <a:t>Wrap</a:t>
                      </a:r>
                      <a:r>
                        <a:rPr lang="cs-CZ" sz="1400" baseline="0" dirty="0" smtClean="0"/>
                        <a:t> up session -                 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P. Mertlík, </a:t>
                      </a:r>
                      <a:r>
                        <a:rPr lang="cs-CZ" sz="1400" dirty="0" smtClean="0"/>
                        <a:t>L.</a:t>
                      </a:r>
                      <a:r>
                        <a:rPr lang="cs-CZ" sz="1400" baseline="0" dirty="0" smtClean="0"/>
                        <a:t> Stejskalová,   P. Štrach, P. Šulc</a:t>
                      </a:r>
                      <a:endParaRPr lang="cs-CZ" sz="1400" dirty="0" smtClean="0"/>
                    </a:p>
                  </a:txBody>
                  <a:tcPr marL="54000" marR="54000" marT="54000" marB="54000" anchor="ctr" horzOverflow="overflow">
                    <a:lnR w="0">
                      <a:miter lim="400000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486781"/>
      </p:ext>
    </p:extLst>
  </p:cSld>
  <p:clrMapOvr>
    <a:masterClrMapping/>
  </p:clrMapOvr>
</p:sld>
</file>

<file path=ppt/theme/theme1.xml><?xml version="1.0" encoding="utf-8"?>
<a:theme xmlns:a="http://schemas.openxmlformats.org/drawingml/2006/main" name="SAVS CI">
  <a:themeElements>
    <a:clrScheme name="SAVS CI">
      <a:dk1>
        <a:sysClr val="windowText" lastClr="000000"/>
      </a:dk1>
      <a:lt1>
        <a:sysClr val="window" lastClr="FFFFFF"/>
      </a:lt1>
      <a:dk2>
        <a:srgbClr val="44546A"/>
      </a:dk2>
      <a:lt2>
        <a:srgbClr val="DBEED5"/>
      </a:lt2>
      <a:accent1>
        <a:srgbClr val="81C26D"/>
      </a:accent1>
      <a:accent2>
        <a:srgbClr val="4BA82E"/>
      </a:accent2>
      <a:accent3>
        <a:srgbClr val="D22630"/>
      </a:accent3>
      <a:accent4>
        <a:srgbClr val="FFC000"/>
      </a:accent4>
      <a:accent5>
        <a:srgbClr val="FFD2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VS Blue">
  <a:themeElements>
    <a:clrScheme name="SAVS Blue">
      <a:dk1>
        <a:sysClr val="windowText" lastClr="000000"/>
      </a:dk1>
      <a:lt1>
        <a:sysClr val="window" lastClr="FFFFFF"/>
      </a:lt1>
      <a:dk2>
        <a:srgbClr val="0090D7"/>
      </a:dk2>
      <a:lt2>
        <a:srgbClr val="004F76"/>
      </a:lt2>
      <a:accent1>
        <a:srgbClr val="7EC9F1"/>
      </a:accent1>
      <a:accent2>
        <a:srgbClr val="777777"/>
      </a:accent2>
      <a:accent3>
        <a:srgbClr val="4A4A4A"/>
      </a:accent3>
      <a:accent4>
        <a:srgbClr val="B8B8B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AVS Red">
  <a:themeElements>
    <a:clrScheme name="SAVS Red">
      <a:dk1>
        <a:sysClr val="windowText" lastClr="000000"/>
      </a:dk1>
      <a:lt1>
        <a:sysClr val="window" lastClr="FFFFFF"/>
      </a:lt1>
      <a:dk2>
        <a:srgbClr val="E62336"/>
      </a:dk2>
      <a:lt2>
        <a:srgbClr val="B00835"/>
      </a:lt2>
      <a:accent1>
        <a:srgbClr val="EA5167"/>
      </a:accent1>
      <a:accent2>
        <a:srgbClr val="E5D1A2"/>
      </a:accent2>
      <a:accent3>
        <a:srgbClr val="878787"/>
      </a:accent3>
      <a:accent4>
        <a:srgbClr val="CECEC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AVS Yellow">
  <a:themeElements>
    <a:clrScheme name="SAVS Yellow">
      <a:dk1>
        <a:sysClr val="windowText" lastClr="000000"/>
      </a:dk1>
      <a:lt1>
        <a:sysClr val="window" lastClr="FFFFFF"/>
      </a:lt1>
      <a:dk2>
        <a:srgbClr val="D3DA44"/>
      </a:dk2>
      <a:lt2>
        <a:srgbClr val="A2C617"/>
      </a:lt2>
      <a:accent1>
        <a:srgbClr val="FFDF43"/>
      </a:accent1>
      <a:accent2>
        <a:srgbClr val="FFF374"/>
      </a:accent2>
      <a:accent3>
        <a:srgbClr val="9D9D9D"/>
      </a:accent3>
      <a:accent4>
        <a:srgbClr val="B2B2B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AVS Turquois">
  <a:themeElements>
    <a:clrScheme name="SAVS Turquois">
      <a:dk1>
        <a:sysClr val="windowText" lastClr="000000"/>
      </a:dk1>
      <a:lt1>
        <a:sysClr val="window" lastClr="FFFFFF"/>
      </a:lt1>
      <a:dk2>
        <a:srgbClr val="15AF97"/>
      </a:dk2>
      <a:lt2>
        <a:srgbClr val="008A83"/>
      </a:lt2>
      <a:accent1>
        <a:srgbClr val="76B4AF"/>
      </a:accent1>
      <a:accent2>
        <a:srgbClr val="74A3A1"/>
      </a:accent2>
      <a:accent3>
        <a:srgbClr val="707070"/>
      </a:accent3>
      <a:accent4>
        <a:srgbClr val="B2B2B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7BC89EF2F70FD4292E4A51E99644E01" ma:contentTypeVersion="13" ma:contentTypeDescription="Vytvoří nový dokument" ma:contentTypeScope="" ma:versionID="396f4a87f516ede17db924f9538e677a">
  <xsd:schema xmlns:xsd="http://www.w3.org/2001/XMLSchema" xmlns:xs="http://www.w3.org/2001/XMLSchema" xmlns:p="http://schemas.microsoft.com/office/2006/metadata/properties" xmlns:ns3="d9fcd4c6-ec6f-4faa-8b31-a509336b5225" xmlns:ns4="6c64436e-51fb-4691-a235-f39c4d9de8a3" targetNamespace="http://schemas.microsoft.com/office/2006/metadata/properties" ma:root="true" ma:fieldsID="bd5edaa6b128672066175ad076768c04" ns3:_="" ns4:_="">
    <xsd:import namespace="d9fcd4c6-ec6f-4faa-8b31-a509336b5225"/>
    <xsd:import namespace="6c64436e-51fb-4691-a235-f39c4d9de8a3"/>
    <xsd:element name="properties">
      <xsd:complexType>
        <xsd:sequence>
          <xsd:element name="documentManagement">
            <xsd:complexType>
              <xsd:all>
                <xsd:element ref="ns3:SharedWithDetails" minOccurs="0"/>
                <xsd:element ref="ns3:SharingHintHash" minOccurs="0"/>
                <xsd:element ref="ns3:SharedWithUsers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fcd4c6-ec6f-4faa-8b31-a509336b5225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9" nillable="true" ma:displayName="Hodnota hash upozornění na sdílení" ma:description="" ma:hidden="true" ma:internalName="SharingHintHash" ma:readOnly="true">
      <xsd:simpleType>
        <xsd:restriction base="dms:Text"/>
      </xsd:simpleType>
    </xsd:element>
    <xsd:element name="SharedWithUsers" ma:index="10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4436e-51fb-4691-a235-f39c4d9de8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224D6E-1977-48ED-9092-48F0CE7DBE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0D13E0-A37B-4183-9BFB-81EB092D4D78}">
  <ds:schemaRefs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  <ds:schemaRef ds:uri="6c64436e-51fb-4691-a235-f39c4d9de8a3"/>
    <ds:schemaRef ds:uri="http://schemas.microsoft.com/office/2006/documentManagement/types"/>
    <ds:schemaRef ds:uri="http://purl.org/dc/elements/1.1/"/>
    <ds:schemaRef ds:uri="d9fcd4c6-ec6f-4faa-8b31-a509336b5225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5356F3E-9FC7-484C-BF76-EDA1C391A3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fcd4c6-ec6f-4faa-8b31-a509336b5225"/>
    <ds:schemaRef ds:uri="6c64436e-51fb-4691-a235-f39c4d9de8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243</Words>
  <Application>Microsoft Office PowerPoint</Application>
  <PresentationFormat>Širokoúhlá obrazovka</PresentationFormat>
  <Paragraphs>35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2</vt:i4>
      </vt:variant>
    </vt:vector>
  </HeadingPairs>
  <TitlesOfParts>
    <vt:vector size="11" baseType="lpstr">
      <vt:lpstr>Arial</vt:lpstr>
      <vt:lpstr>Calibri</vt:lpstr>
      <vt:lpstr>Helvetica</vt:lpstr>
      <vt:lpstr>Wingdings</vt:lpstr>
      <vt:lpstr>SAVS CI</vt:lpstr>
      <vt:lpstr>SAVS Blue</vt:lpstr>
      <vt:lpstr>SAVS Red</vt:lpstr>
      <vt:lpstr>SAVS Yellow</vt:lpstr>
      <vt:lpstr>SAVS Turquois</vt:lpstr>
      <vt:lpstr>JEUL – Online Workshop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</dc:creator>
  <cp:lastModifiedBy>Heršálková, Kristýna</cp:lastModifiedBy>
  <cp:revision>31</cp:revision>
  <cp:lastPrinted>2021-02-19T09:29:38Z</cp:lastPrinted>
  <dcterms:created xsi:type="dcterms:W3CDTF">2020-10-26T13:34:53Z</dcterms:created>
  <dcterms:modified xsi:type="dcterms:W3CDTF">2021-09-24T15:08:42Z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0x01010067BC89EF2F70FD4292E4A51E99644E01</vt:lpwstr>
  </property>
</Properties>
</file>